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rawings/drawing1.xml" ContentType="application/vnd.openxmlformats-officedocument.drawingml.chartshapes+xml"/>
  <Override PartName="/ppt/drawings/drawing2.xml" ContentType="application/vnd.openxmlformats-officedocument.drawingml.chartshap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74" r:id="rId3"/>
    <p:sldId id="276" r:id="rId4"/>
    <p:sldId id="277" r:id="rId5"/>
    <p:sldId id="279" r:id="rId6"/>
    <p:sldId id="280" r:id="rId7"/>
    <p:sldId id="281" r:id="rId8"/>
    <p:sldId id="290" r:id="rId9"/>
    <p:sldId id="284" r:id="rId10"/>
    <p:sldId id="294" r:id="rId11"/>
    <p:sldId id="317" r:id="rId12"/>
    <p:sldId id="316" r:id="rId13"/>
    <p:sldId id="308" r:id="rId14"/>
    <p:sldId id="291" r:id="rId15"/>
    <p:sldId id="319" r:id="rId16"/>
    <p:sldId id="296" r:id="rId17"/>
    <p:sldId id="297" r:id="rId18"/>
    <p:sldId id="298" r:id="rId19"/>
    <p:sldId id="299" r:id="rId20"/>
    <p:sldId id="292" r:id="rId21"/>
    <p:sldId id="287" r:id="rId22"/>
    <p:sldId id="305" r:id="rId23"/>
    <p:sldId id="300" r:id="rId24"/>
    <p:sldId id="318" r:id="rId25"/>
    <p:sldId id="301" r:id="rId26"/>
    <p:sldId id="315" r:id="rId27"/>
    <p:sldId id="273" r:id="rId28"/>
    <p:sldId id="289" r:id="rId30"/>
    <p:sldId id="303" r:id="rId31"/>
    <p:sldId id="30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113E5CE7-A040-254D-B600-6DAEAE380458}">
          <p14:sldIdLst>
            <p14:sldId id="274"/>
          </p14:sldIdLst>
        </p14:section>
        <p14:section name="目录页" id="{D5344780-F2BD-BE49-8E35-6FC46593F393}">
          <p14:sldIdLst>
            <p14:sldId id="276"/>
          </p14:sldIdLst>
        </p14:section>
        <p14:section name="引导页" id="{CDB6C020-14CC-A04D-8A94-BA75550D1B88}">
          <p14:sldIdLst>
            <p14:sldId id="277"/>
            <p14:sldId id="279"/>
            <p14:sldId id="280"/>
            <p14:sldId id="281"/>
          </p14:sldIdLst>
        </p14:section>
        <p14:section name="内容页" id="{240E8631-B852-1240-B87A-3E5A76B36700}">
          <p14:sldIdLst>
            <p14:sldId id="290"/>
            <p14:sldId id="284"/>
            <p14:sldId id="294"/>
            <p14:sldId id="317"/>
            <p14:sldId id="316"/>
            <p14:sldId id="308"/>
          </p14:sldIdLst>
        </p14:section>
        <p14:section name="图文页" id="{67E0E1D0-134A-9E45-9640-AB7527F8E75A}">
          <p14:sldIdLst>
            <p14:sldId id="291"/>
            <p14:sldId id="319"/>
            <p14:sldId id="296"/>
            <p14:sldId id="297"/>
            <p14:sldId id="298"/>
            <p14:sldId id="299"/>
          </p14:sldIdLst>
        </p14:section>
        <p14:section name="图表页" id="{4D996EC8-D9F3-9742-91D0-779F63AEF4BF}">
          <p14:sldIdLst>
            <p14:sldId id="292"/>
            <p14:sldId id="287"/>
            <p14:sldId id="305"/>
            <p14:sldId id="300"/>
            <p14:sldId id="318"/>
            <p14:sldId id="301"/>
            <p14:sldId id="315"/>
          </p14:sldIdLst>
        </p14:section>
        <p14:section name="结尾页" id="{80515AFB-F3B3-E843-93A8-4624DCA74573}">
          <p14:sldIdLst>
            <p14:sldId id="273"/>
          </p14:sldIdLst>
        </p14:section>
        <p14:section name="其他" id="{D972BF07-05BC-6B41-A5C9-5ED14A6C730D}">
          <p14:sldIdLst>
            <p14:sldId id="289"/>
            <p14:sldId id="303"/>
            <p14:sldId id="30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44536A"/>
    <a:srgbClr val="EE7D31"/>
    <a:srgbClr val="C71B22"/>
    <a:srgbClr val="CF373D"/>
    <a:srgbClr val="D35056"/>
    <a:srgbClr val="DA696F"/>
    <a:srgbClr val="C22126"/>
    <a:srgbClr val="468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3"/>
    <p:restoredTop sz="95768"/>
  </p:normalViewPr>
  <p:slideViewPr>
    <p:cSldViewPr snapToGrid="0" snapToObjects="1">
      <p:cViewPr varScale="1">
        <p:scale>
          <a:sx n="54" d="100"/>
          <a:sy n="54" d="100"/>
        </p:scale>
        <p:origin x="21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i="0" dirty="0">
                <a:solidFill>
                  <a:srgbClr val="C00000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点击输入图表标题</a:t>
            </a:r>
            <a:endParaRPr lang="zh-CN" altLang="en-US" sz="2400" b="1" i="0" dirty="0">
              <a:solidFill>
                <a:srgbClr val="C00000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c:rich>
      </c:tx>
      <c:layout>
        <c:manualLayout>
          <c:xMode val="edge"/>
          <c:yMode val="edge"/>
          <c:x val="0.334375"/>
          <c:y val="0.0093054359132674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系列1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系列2</c:v>
                </c:pt>
              </c:strCache>
            </c:strRef>
          </c:tx>
          <c:spPr>
            <a:ln w="28575" cap="rnd">
              <a:solidFill>
                <a:srgbClr val="44536A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611860687"/>
        <c:axId val="611878991"/>
      </c:lineChart>
      <c:catAx>
        <c:axId val="611860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</a:p>
        </c:txPr>
        <c:crossAx val="611878991"/>
        <c:crosses val="autoZero"/>
        <c:auto val="1"/>
        <c:lblAlgn val="ctr"/>
        <c:lblOffset val="100"/>
        <c:noMultiLvlLbl val="0"/>
      </c:catAx>
      <c:valAx>
        <c:axId val="61187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1" i="0" u="none" strike="noStrike" kern="1200" baseline="0">
                <a:solidFill>
                  <a:srgbClr val="44536A"/>
                </a:solidFill>
                <a:latin typeface="+mn-lt"/>
                <a:ea typeface="+mn-ea"/>
                <a:cs typeface="+mn-cs"/>
              </a:defRPr>
            </a:pPr>
          </a:p>
        </c:txPr>
        <c:crossAx val="611860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rgbClr val="44536A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i="0" dirty="0">
                <a:solidFill>
                  <a:srgbClr val="C00000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点击输入图表标题</a:t>
            </a:r>
            <a:endParaRPr lang="zh-CN" altLang="en-US" sz="2400" b="1" i="0" dirty="0">
              <a:solidFill>
                <a:srgbClr val="C00000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C00000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44536A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>
              <a:gsLst>
                <a:gs pos="0">
                  <a:srgbClr val="A5A5A5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6218287"/>
        <c:axId val="546105631"/>
      </c:barChart>
      <c:catAx>
        <c:axId val="546218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</a:p>
        </c:txPr>
        <c:crossAx val="546105631"/>
        <c:crosses val="autoZero"/>
        <c:auto val="1"/>
        <c:lblAlgn val="ctr"/>
        <c:lblOffset val="100"/>
        <c:noMultiLvlLbl val="0"/>
      </c:catAx>
      <c:valAx>
        <c:axId val="546105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1" i="0" u="none" strike="noStrike" kern="1200" baseline="0">
                <a:solidFill>
                  <a:srgbClr val="44536A"/>
                </a:solidFill>
                <a:latin typeface="+mn-lt"/>
                <a:ea typeface="+mn-ea"/>
                <a:cs typeface="+mn-cs"/>
              </a:defRPr>
            </a:pPr>
          </a:p>
        </c:txPr>
        <c:crossAx val="546218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rgbClr val="44536A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i="0" dirty="0">
                <a:solidFill>
                  <a:srgbClr val="C00000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点击输入图表标题</a:t>
            </a:r>
            <a:endParaRPr lang="zh-CN" altLang="en-US" sz="2400" b="1" i="0" dirty="0">
              <a:solidFill>
                <a:srgbClr val="C00000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C00000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rgbClr val="44536A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>
              <a:gsLst>
                <a:gs pos="0">
                  <a:srgbClr val="A5A5A5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6218287"/>
        <c:axId val="546105631"/>
      </c:barChart>
      <c:catAx>
        <c:axId val="546218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</a:p>
        </c:txPr>
        <c:crossAx val="546105631"/>
        <c:crosses val="autoZero"/>
        <c:auto val="1"/>
        <c:lblAlgn val="ctr"/>
        <c:lblOffset val="100"/>
        <c:noMultiLvlLbl val="0"/>
      </c:catAx>
      <c:valAx>
        <c:axId val="546105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1" i="0" u="none" strike="noStrike" kern="1200" baseline="0">
                <a:solidFill>
                  <a:srgbClr val="44536A"/>
                </a:solidFill>
                <a:latin typeface="+mn-lt"/>
                <a:ea typeface="+mn-ea"/>
                <a:cs typeface="+mn-cs"/>
              </a:defRPr>
            </a:pPr>
          </a:p>
        </c:txPr>
        <c:crossAx val="546218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rgbClr val="44536A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0333903365966059"/>
          <c:w val="0.964131681784661"/>
          <c:h val="0.941334445663336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A5A5A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rgbClr val="C00000"/>
              </a:solidFill>
              <a:ln>
                <a:noFill/>
              </a:ln>
            </c:spPr>
          </c:dPt>
          <c:dPt>
            <c:idx val="2"/>
            <c:bubble3D val="0"/>
            <c:spPr>
              <a:solidFill>
                <a:srgbClr val="44536A"/>
              </a:solidFill>
              <a:ln>
                <a:noFill/>
              </a:ln>
            </c:spPr>
          </c:dPt>
          <c:dPt>
            <c:idx val="3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Hiragino Sans GB W6" panose="020B0300000000000000" pitchFamily="34" charset="-128"/>
                        <a:cs typeface="+mn-cs"/>
                      </a:defRPr>
                    </a:pPr>
                    <a:r>
                      <a:t>31%</a:t>
                    </a:r>
                    <a:endParaRPr lang="en-US" altLang="zh-CN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Hiragino Sans GB W6" panose="020B0300000000000000" pitchFamily="34" charset="-128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Hiragino Sans GB W6" panose="020B0300000000000000" pitchFamily="34" charset="-128"/>
                        <a:cs typeface="+mn-cs"/>
                      </a:defRPr>
                    </a:pPr>
                    <a:r>
                      <a:t>20%</a:t>
                    </a:r>
                    <a:endParaRPr lang="en-US" altLang="zh-CN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Hiragino Sans GB W6" panose="020B0300000000000000" pitchFamily="34" charset="-128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1" i="0" u="none" strike="noStrike" kern="1200" baseline="0">
                    <a:solidFill>
                      <a:schemeClr val="bg1"/>
                    </a:solidFill>
                    <a:latin typeface="Hiragino Sans GB W6" panose="020B0300000000000000" pitchFamily="34" charset="-128"/>
                    <a:ea typeface="Hiragino Sans GB W6" panose="020B0300000000000000" pitchFamily="34" charset="-128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34</c:v>
                </c:pt>
                <c:pt idx="1">
                  <c:v>42</c:v>
                </c:pt>
                <c:pt idx="2">
                  <c:v>12</c:v>
                </c:pt>
                <c:pt idx="3">
                  <c:v>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"/>
        <c:holeSize val="55"/>
      </c:doughnutChart>
    </c:plotArea>
    <c:plotVisOnly val="1"/>
    <c:dispBlanksAs val="gap"/>
    <c:showDLblsOverMax val="0"/>
  </c:chart>
  <c:txPr>
    <a:bodyPr/>
    <a:lstStyle/>
    <a:p>
      <a:pPr>
        <a:defRPr lang="zh-CN" sz="1400">
          <a:latin typeface="+mn-lt"/>
        </a:defRPr>
      </a:pPr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6741367139893"/>
          <c:y val="0.0822066100357646"/>
          <c:w val="0.463225897281402"/>
          <c:h val="0.791518920216678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A5A5A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rgbClr val="44536A"/>
              </a:solidFill>
              <a:ln>
                <a:noFill/>
              </a:ln>
            </c:spPr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3"/>
            <c:bubble3D val="0"/>
            <c:spPr>
              <a:solidFill>
                <a:schemeClr val="accent6"/>
              </a:solidFill>
              <a:ln>
                <a:noFill/>
              </a:ln>
            </c:spPr>
          </c:dPt>
          <c:dPt>
            <c:idx val="4"/>
            <c:bubble3D val="0"/>
            <c:spPr>
              <a:solidFill>
                <a:srgbClr val="C00000"/>
              </a:solidFill>
              <a:ln>
                <a:noFill/>
              </a:ln>
            </c:spPr>
          </c:dPt>
          <c:dPt>
            <c:idx val="5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Lbls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Hiragino Sans GB W6" panose="020B0300000000000000" pitchFamily="34" charset="-128"/>
                        <a:cs typeface="+mn-cs"/>
                      </a:defRPr>
                    </a:pPr>
                    <a:r>
                      <a:t>20%</a:t>
                    </a:r>
                    <a:endParaRPr lang="en-US" altLang="zh-CN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Hiragino Sans GB W6" panose="020B0300000000000000" pitchFamily="34" charset="-128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Hiragino Sans GB W6" panose="020B0300000000000000" pitchFamily="34" charset="-128"/>
                        <a:cs typeface="+mn-cs"/>
                      </a:defRPr>
                    </a:pPr>
                    <a:r>
                      <a:t>15%</a:t>
                    </a:r>
                    <a:endParaRPr lang="en-US" altLang="zh-CN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Hiragino Sans GB W6" panose="020B0300000000000000" pitchFamily="34" charset="-128"/>
                      <a:cs typeface="+mn-cs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1" i="0" u="none" strike="noStrike" kern="1200" baseline="0">
                    <a:solidFill>
                      <a:schemeClr val="bg1"/>
                    </a:solidFill>
                    <a:latin typeface="Hiragino Sans GB W6" panose="020B0300000000000000" pitchFamily="34" charset="-128"/>
                    <a:ea typeface="Hiragino Sans GB W6" panose="020B0300000000000000" pitchFamily="34" charset="-128"/>
                    <a:cs typeface="+mn-c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Tabelle1!$A$2:$A$7</c:f>
              <c:strCache>
                <c:ptCount val="6"/>
                <c:pt idx="0">
                  <c:v>Example 1</c:v>
                </c:pt>
                <c:pt idx="1">
                  <c:v>Example 2</c:v>
                </c:pt>
                <c:pt idx="2">
                  <c:v>Example 3</c:v>
                </c:pt>
                <c:pt idx="3">
                  <c:v>Example 4</c:v>
                </c:pt>
                <c:pt idx="4">
                  <c:v>Example 5</c:v>
                </c:pt>
                <c:pt idx="5">
                  <c:v>Example 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20</c:v>
                </c:pt>
                <c:pt idx="1">
                  <c:v>20</c:v>
                </c:pt>
                <c:pt idx="2">
                  <c:v>15</c:v>
                </c:pt>
                <c:pt idx="3">
                  <c:v>15</c:v>
                </c:pt>
                <c:pt idx="4">
                  <c:v>19</c:v>
                </c:pt>
                <c:pt idx="5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legend>
      <c:legendPos val="r"/>
      <c:layout>
        <c:manualLayout>
          <c:xMode val="edge"/>
          <c:yMode val="edge"/>
          <c:x val="0.861043718047064"/>
          <c:y val="0.100126128383659"/>
          <c:w val="0.128314904338624"/>
          <c:h val="0.654264320702596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400">
          <a:latin typeface="+mn-lt"/>
        </a:defRPr>
      </a:pPr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58C48E-C7AD-E441-A479-3291BCBD6720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CE246D-A9EF-4C4A-9378-2A94CA6C2772}">
      <dgm:prSet phldrT="[文本]"/>
      <dgm:spPr>
        <a:solidFill>
          <a:srgbClr val="C00000">
            <a:alpha val="60000"/>
          </a:srgbClr>
        </a:solidFill>
        <a:ln>
          <a:noFill/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点击输入简要文字内容</a:t>
          </a:r>
          <a:endParaRPr lang="zh-CN" altLang="en-US" dirty="0">
            <a:solidFill>
              <a:schemeClr val="bg1"/>
            </a:solidFill>
          </a:endParaRPr>
        </a:p>
      </dgm:t>
    </dgm:pt>
    <dgm:pt modelId="{B5532CD6-CE8A-5546-8826-D142DBD37B77}" cxnId="{C6542F8E-BDB9-1A4A-9B2C-F9335F981052}" type="parTrans">
      <dgm:prSet/>
      <dgm:spPr/>
      <dgm:t>
        <a:bodyPr/>
        <a:lstStyle/>
        <a:p>
          <a:endParaRPr lang="zh-CN" altLang="en-US"/>
        </a:p>
      </dgm:t>
    </dgm:pt>
    <dgm:pt modelId="{07FCFF70-66FC-154F-AD6B-A5043C39F66D}" cxnId="{C6542F8E-BDB9-1A4A-9B2C-F9335F981052}" type="sibTrans">
      <dgm:prSet/>
      <dgm:spPr>
        <a:ln>
          <a:solidFill>
            <a:srgbClr val="A5A5A5"/>
          </a:solidFill>
        </a:ln>
      </dgm:spPr>
      <dgm:t>
        <a:bodyPr/>
        <a:lstStyle/>
        <a:p>
          <a:endParaRPr lang="zh-CN" altLang="en-US"/>
        </a:p>
      </dgm:t>
    </dgm:pt>
    <dgm:pt modelId="{1DF651E7-B816-4747-B949-DA0B6FECDDA1}">
      <dgm:prSet phldrT="[文本]"/>
      <dgm:spPr>
        <a:solidFill>
          <a:srgbClr val="C00000">
            <a:alpha val="70000"/>
          </a:srgbClr>
        </a:solidFill>
        <a:ln>
          <a:noFill/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点击输入简要文字内容</a:t>
          </a:r>
          <a:endParaRPr lang="zh-CN" altLang="en-US" dirty="0">
            <a:solidFill>
              <a:schemeClr val="bg1"/>
            </a:solidFill>
          </a:endParaRPr>
        </a:p>
      </dgm:t>
    </dgm:pt>
    <dgm:pt modelId="{F74AB346-52DF-0847-B09A-D38E86AD6DCE}" cxnId="{1EF04C71-2BBB-8343-B073-B24E22EFC8C2}" type="parTrans">
      <dgm:prSet/>
      <dgm:spPr/>
      <dgm:t>
        <a:bodyPr/>
        <a:lstStyle/>
        <a:p>
          <a:endParaRPr lang="zh-CN" altLang="en-US"/>
        </a:p>
      </dgm:t>
    </dgm:pt>
    <dgm:pt modelId="{5A0648AB-9733-E845-BA00-7A6D0E7AC73F}" cxnId="{1EF04C71-2BBB-8343-B073-B24E22EFC8C2}" type="sibTrans">
      <dgm:prSet/>
      <dgm:spPr/>
      <dgm:t>
        <a:bodyPr/>
        <a:lstStyle/>
        <a:p>
          <a:endParaRPr lang="zh-CN" altLang="en-US"/>
        </a:p>
      </dgm:t>
    </dgm:pt>
    <dgm:pt modelId="{0EECCA27-55A0-214D-834D-50F3A573B01C}">
      <dgm:prSet phldrT="[文本]"/>
      <dgm:spPr>
        <a:solidFill>
          <a:srgbClr val="C00000">
            <a:alpha val="80000"/>
          </a:srgbClr>
        </a:solidFill>
        <a:ln>
          <a:noFill/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点击输入简要文字内容</a:t>
          </a:r>
          <a:endParaRPr lang="zh-CN" altLang="en-US" dirty="0">
            <a:solidFill>
              <a:schemeClr val="bg1"/>
            </a:solidFill>
          </a:endParaRPr>
        </a:p>
      </dgm:t>
    </dgm:pt>
    <dgm:pt modelId="{CF5B9604-C1D5-AC46-92C5-A223466C85A1}" cxnId="{C19B038D-237E-B840-A1D1-CE5E23C53386}" type="parTrans">
      <dgm:prSet/>
      <dgm:spPr/>
      <dgm:t>
        <a:bodyPr/>
        <a:lstStyle/>
        <a:p>
          <a:endParaRPr lang="zh-CN" altLang="en-US"/>
        </a:p>
      </dgm:t>
    </dgm:pt>
    <dgm:pt modelId="{F4ECCF50-06E6-5D46-9096-2CC798248443}" cxnId="{C19B038D-237E-B840-A1D1-CE5E23C53386}" type="sibTrans">
      <dgm:prSet/>
      <dgm:spPr/>
      <dgm:t>
        <a:bodyPr/>
        <a:lstStyle/>
        <a:p>
          <a:endParaRPr lang="zh-CN" altLang="en-US"/>
        </a:p>
      </dgm:t>
    </dgm:pt>
    <dgm:pt modelId="{550D2224-1012-CA40-97D3-18AE0B341567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点击输入简要文字内容</a:t>
          </a:r>
          <a:endParaRPr lang="zh-CN" altLang="en-US" dirty="0">
            <a:solidFill>
              <a:schemeClr val="bg1"/>
            </a:solidFill>
          </a:endParaRPr>
        </a:p>
      </dgm:t>
    </dgm:pt>
    <dgm:pt modelId="{7CAE9F2C-57C3-7B43-A918-C1CA34B3CE4B}" cxnId="{4A29400D-1811-9840-A7B9-30ECA115993E}" type="parTrans">
      <dgm:prSet/>
      <dgm:spPr/>
      <dgm:t>
        <a:bodyPr/>
        <a:lstStyle/>
        <a:p>
          <a:endParaRPr lang="zh-CN" altLang="en-US"/>
        </a:p>
      </dgm:t>
    </dgm:pt>
    <dgm:pt modelId="{9A8E20F4-DB67-8747-A900-1CE786D3E537}" cxnId="{4A29400D-1811-9840-A7B9-30ECA115993E}" type="sibTrans">
      <dgm:prSet/>
      <dgm:spPr/>
      <dgm:t>
        <a:bodyPr/>
        <a:lstStyle/>
        <a:p>
          <a:endParaRPr lang="zh-CN" altLang="en-US"/>
        </a:p>
      </dgm:t>
    </dgm:pt>
    <dgm:pt modelId="{707DB797-A3B1-9740-B608-48F7C1DF426C}">
      <dgm:prSet phldrT="[文本]"/>
      <dgm:spPr>
        <a:solidFill>
          <a:srgbClr val="C00000">
            <a:alpha val="90000"/>
          </a:srgbClr>
        </a:solidFill>
        <a:ln>
          <a:noFill/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点击输入简要文字内容</a:t>
          </a:r>
          <a:endParaRPr lang="zh-CN" altLang="en-US" dirty="0">
            <a:solidFill>
              <a:schemeClr val="bg1"/>
            </a:solidFill>
          </a:endParaRPr>
        </a:p>
      </dgm:t>
    </dgm:pt>
    <dgm:pt modelId="{45FF1AB8-ECC6-6544-B0BB-419B0AE3E4F2}" cxnId="{1A62CF61-5C9D-F14A-A03E-23E4F394EE0A}" type="parTrans">
      <dgm:prSet/>
      <dgm:spPr/>
      <dgm:t>
        <a:bodyPr/>
        <a:lstStyle/>
        <a:p>
          <a:endParaRPr lang="zh-CN" altLang="en-US"/>
        </a:p>
      </dgm:t>
    </dgm:pt>
    <dgm:pt modelId="{DABF7435-5B22-CA4B-82D3-3BB3055B8D72}" cxnId="{1A62CF61-5C9D-F14A-A03E-23E4F394EE0A}" type="sibTrans">
      <dgm:prSet/>
      <dgm:spPr/>
      <dgm:t>
        <a:bodyPr/>
        <a:lstStyle/>
        <a:p>
          <a:endParaRPr lang="zh-CN" altLang="en-US"/>
        </a:p>
      </dgm:t>
    </dgm:pt>
    <dgm:pt modelId="{355D27AC-038B-6247-8E68-C7DDC04D48D1}" type="pres">
      <dgm:prSet presAssocID="{5258C48E-C7AD-E441-A479-3291BCBD6720}" presName="Name0" presStyleCnt="0">
        <dgm:presLayoutVars>
          <dgm:chMax val="7"/>
          <dgm:chPref val="7"/>
          <dgm:dir/>
        </dgm:presLayoutVars>
      </dgm:prSet>
      <dgm:spPr/>
    </dgm:pt>
    <dgm:pt modelId="{38D3AF84-0896-E44A-AD5E-F8FE67ACA2F0}" type="pres">
      <dgm:prSet presAssocID="{5258C48E-C7AD-E441-A479-3291BCBD6720}" presName="Name1" presStyleCnt="0"/>
      <dgm:spPr/>
    </dgm:pt>
    <dgm:pt modelId="{53EAA4F0-FBB0-D849-87CC-DEC0378E0E35}" type="pres">
      <dgm:prSet presAssocID="{5258C48E-C7AD-E441-A479-3291BCBD6720}" presName="cycle" presStyleCnt="0"/>
      <dgm:spPr/>
    </dgm:pt>
    <dgm:pt modelId="{644F7E8D-DDBC-B84A-8231-D78BC8EFF0A3}" type="pres">
      <dgm:prSet presAssocID="{5258C48E-C7AD-E441-A479-3291BCBD6720}" presName="srcNode" presStyleLbl="node1" presStyleIdx="0" presStyleCnt="5"/>
      <dgm:spPr/>
    </dgm:pt>
    <dgm:pt modelId="{1327DE83-049B-DC4A-BA04-0E36247C9DEC}" type="pres">
      <dgm:prSet presAssocID="{5258C48E-C7AD-E441-A479-3291BCBD6720}" presName="conn" presStyleLbl="parChTrans1D2" presStyleIdx="0" presStyleCnt="1"/>
      <dgm:spPr/>
    </dgm:pt>
    <dgm:pt modelId="{1BC0A974-91EA-E841-B1A6-5A75C6CD84EA}" type="pres">
      <dgm:prSet presAssocID="{5258C48E-C7AD-E441-A479-3291BCBD6720}" presName="extraNode" presStyleLbl="node1" presStyleIdx="0" presStyleCnt="5"/>
      <dgm:spPr/>
    </dgm:pt>
    <dgm:pt modelId="{F34554D3-D317-B848-B843-9EFA33DBFF88}" type="pres">
      <dgm:prSet presAssocID="{5258C48E-C7AD-E441-A479-3291BCBD6720}" presName="dstNode" presStyleLbl="node1" presStyleIdx="0" presStyleCnt="5"/>
      <dgm:spPr/>
    </dgm:pt>
    <dgm:pt modelId="{472FBADF-FB38-1C42-8AB2-4F2B237569A5}" type="pres">
      <dgm:prSet presAssocID="{D0CE246D-A9EF-4C4A-9378-2A94CA6C2772}" presName="text_1" presStyleLbl="node1" presStyleIdx="0" presStyleCnt="5">
        <dgm:presLayoutVars>
          <dgm:bulletEnabled val="1"/>
        </dgm:presLayoutVars>
      </dgm:prSet>
      <dgm:spPr/>
    </dgm:pt>
    <dgm:pt modelId="{639FA29A-BA43-DC49-BFA3-7D5B393F24DE}" type="pres">
      <dgm:prSet presAssocID="{D0CE246D-A9EF-4C4A-9378-2A94CA6C2772}" presName="accent_1" presStyleCnt="0"/>
      <dgm:spPr/>
    </dgm:pt>
    <dgm:pt modelId="{5D572EF0-8496-FB4A-9527-5AB0E02DC9CB}" type="pres">
      <dgm:prSet presAssocID="{D0CE246D-A9EF-4C4A-9378-2A94CA6C2772}" presName="accentRepeatNode" presStyleLbl="solidFgAcc1" presStyleIdx="0" presStyleCnt="5"/>
      <dgm:spPr>
        <a:ln>
          <a:solidFill>
            <a:srgbClr val="A5A5A5"/>
          </a:solidFill>
        </a:ln>
      </dgm:spPr>
    </dgm:pt>
    <dgm:pt modelId="{2CA5F7A8-9D62-6D43-BC2A-9264C0F72ABC}" type="pres">
      <dgm:prSet presAssocID="{1DF651E7-B816-4747-B949-DA0B6FECDDA1}" presName="text_2" presStyleLbl="node1" presStyleIdx="1" presStyleCnt="5">
        <dgm:presLayoutVars>
          <dgm:bulletEnabled val="1"/>
        </dgm:presLayoutVars>
      </dgm:prSet>
      <dgm:spPr/>
    </dgm:pt>
    <dgm:pt modelId="{7AF143CD-21DA-8C46-BB5A-932591B6D543}" type="pres">
      <dgm:prSet presAssocID="{1DF651E7-B816-4747-B949-DA0B6FECDDA1}" presName="accent_2" presStyleCnt="0"/>
      <dgm:spPr/>
    </dgm:pt>
    <dgm:pt modelId="{CCA9AFF3-861D-3C43-A9BC-ECC77253DE17}" type="pres">
      <dgm:prSet presAssocID="{1DF651E7-B816-4747-B949-DA0B6FECDDA1}" presName="accentRepeatNode" presStyleLbl="solidFgAcc1" presStyleIdx="1" presStyleCnt="5"/>
      <dgm:spPr>
        <a:ln>
          <a:solidFill>
            <a:srgbClr val="A5A5A5"/>
          </a:solidFill>
        </a:ln>
      </dgm:spPr>
    </dgm:pt>
    <dgm:pt modelId="{B1399837-6D82-4E41-A025-A850723FCFD5}" type="pres">
      <dgm:prSet presAssocID="{0EECCA27-55A0-214D-834D-50F3A573B01C}" presName="text_3" presStyleLbl="node1" presStyleIdx="2" presStyleCnt="5">
        <dgm:presLayoutVars>
          <dgm:bulletEnabled val="1"/>
        </dgm:presLayoutVars>
      </dgm:prSet>
      <dgm:spPr/>
    </dgm:pt>
    <dgm:pt modelId="{AD6C259A-116A-D640-AD10-D53D5949D035}" type="pres">
      <dgm:prSet presAssocID="{0EECCA27-55A0-214D-834D-50F3A573B01C}" presName="accent_3" presStyleCnt="0"/>
      <dgm:spPr/>
    </dgm:pt>
    <dgm:pt modelId="{4AE97E2A-6A0E-F048-9542-2B1E32EAB190}" type="pres">
      <dgm:prSet presAssocID="{0EECCA27-55A0-214D-834D-50F3A573B01C}" presName="accentRepeatNode" presStyleLbl="solidFgAcc1" presStyleIdx="2" presStyleCnt="5"/>
      <dgm:spPr>
        <a:ln>
          <a:solidFill>
            <a:srgbClr val="A5A5A5"/>
          </a:solidFill>
        </a:ln>
      </dgm:spPr>
    </dgm:pt>
    <dgm:pt modelId="{1FDB558F-2BF2-7C43-AEFA-7E88A4A1117B}" type="pres">
      <dgm:prSet presAssocID="{707DB797-A3B1-9740-B608-48F7C1DF426C}" presName="text_4" presStyleLbl="node1" presStyleIdx="3" presStyleCnt="5">
        <dgm:presLayoutVars>
          <dgm:bulletEnabled val="1"/>
        </dgm:presLayoutVars>
      </dgm:prSet>
      <dgm:spPr/>
    </dgm:pt>
    <dgm:pt modelId="{1B9D91F5-6E72-F04A-A446-F85952FCAA6B}" type="pres">
      <dgm:prSet presAssocID="{707DB797-A3B1-9740-B608-48F7C1DF426C}" presName="accent_4" presStyleCnt="0"/>
      <dgm:spPr/>
    </dgm:pt>
    <dgm:pt modelId="{8A722A88-1832-7541-BE4A-BAF77AE8E909}" type="pres">
      <dgm:prSet presAssocID="{707DB797-A3B1-9740-B608-48F7C1DF426C}" presName="accentRepeatNode" presStyleLbl="solidFgAcc1" presStyleIdx="3" presStyleCnt="5"/>
      <dgm:spPr>
        <a:ln>
          <a:solidFill>
            <a:srgbClr val="A5A5A5"/>
          </a:solidFill>
        </a:ln>
      </dgm:spPr>
    </dgm:pt>
    <dgm:pt modelId="{D0A7423D-A523-1E40-A207-E4F7B2DFE9D7}" type="pres">
      <dgm:prSet presAssocID="{550D2224-1012-CA40-97D3-18AE0B341567}" presName="text_5" presStyleLbl="node1" presStyleIdx="4" presStyleCnt="5">
        <dgm:presLayoutVars>
          <dgm:bulletEnabled val="1"/>
        </dgm:presLayoutVars>
      </dgm:prSet>
      <dgm:spPr/>
    </dgm:pt>
    <dgm:pt modelId="{9C30A639-AA03-E042-9B80-F0E659842176}" type="pres">
      <dgm:prSet presAssocID="{550D2224-1012-CA40-97D3-18AE0B341567}" presName="accent_5" presStyleCnt="0"/>
      <dgm:spPr/>
    </dgm:pt>
    <dgm:pt modelId="{95158EFE-5F55-0D4B-B187-C8BE2E72E699}" type="pres">
      <dgm:prSet presAssocID="{550D2224-1012-CA40-97D3-18AE0B341567}" presName="accentRepeatNode" presStyleLbl="solidFgAcc1" presStyleIdx="4" presStyleCnt="5"/>
      <dgm:spPr>
        <a:ln>
          <a:solidFill>
            <a:srgbClr val="A5A5A5"/>
          </a:solidFill>
        </a:ln>
      </dgm:spPr>
    </dgm:pt>
  </dgm:ptLst>
  <dgm:cxnLst>
    <dgm:cxn modelId="{4A29400D-1811-9840-A7B9-30ECA115993E}" srcId="{5258C48E-C7AD-E441-A479-3291BCBD6720}" destId="{550D2224-1012-CA40-97D3-18AE0B341567}" srcOrd="4" destOrd="0" parTransId="{7CAE9F2C-57C3-7B43-A918-C1CA34B3CE4B}" sibTransId="{9A8E20F4-DB67-8747-A900-1CE786D3E537}"/>
    <dgm:cxn modelId="{1A62CF61-5C9D-F14A-A03E-23E4F394EE0A}" srcId="{5258C48E-C7AD-E441-A479-3291BCBD6720}" destId="{707DB797-A3B1-9740-B608-48F7C1DF426C}" srcOrd="3" destOrd="0" parTransId="{45FF1AB8-ECC6-6544-B0BB-419B0AE3E4F2}" sibTransId="{DABF7435-5B22-CA4B-82D3-3BB3055B8D72}"/>
    <dgm:cxn modelId="{1EF04C71-2BBB-8343-B073-B24E22EFC8C2}" srcId="{5258C48E-C7AD-E441-A479-3291BCBD6720}" destId="{1DF651E7-B816-4747-B949-DA0B6FECDDA1}" srcOrd="1" destOrd="0" parTransId="{F74AB346-52DF-0847-B09A-D38E86AD6DCE}" sibTransId="{5A0648AB-9733-E845-BA00-7A6D0E7AC73F}"/>
    <dgm:cxn modelId="{A69F0175-4127-DD4B-AA44-B2B9805942BD}" type="presOf" srcId="{5258C48E-C7AD-E441-A479-3291BCBD6720}" destId="{355D27AC-038B-6247-8E68-C7DDC04D48D1}" srcOrd="0" destOrd="0" presId="urn:microsoft.com/office/officeart/2008/layout/VerticalCurvedList"/>
    <dgm:cxn modelId="{B4E59384-E42B-5645-ACC7-9058424AFB98}" type="presOf" srcId="{550D2224-1012-CA40-97D3-18AE0B341567}" destId="{D0A7423D-A523-1E40-A207-E4F7B2DFE9D7}" srcOrd="0" destOrd="0" presId="urn:microsoft.com/office/officeart/2008/layout/VerticalCurvedList"/>
    <dgm:cxn modelId="{C19B038D-237E-B840-A1D1-CE5E23C53386}" srcId="{5258C48E-C7AD-E441-A479-3291BCBD6720}" destId="{0EECCA27-55A0-214D-834D-50F3A573B01C}" srcOrd="2" destOrd="0" parTransId="{CF5B9604-C1D5-AC46-92C5-A223466C85A1}" sibTransId="{F4ECCF50-06E6-5D46-9096-2CC798248443}"/>
    <dgm:cxn modelId="{C6542F8E-BDB9-1A4A-9B2C-F9335F981052}" srcId="{5258C48E-C7AD-E441-A479-3291BCBD6720}" destId="{D0CE246D-A9EF-4C4A-9378-2A94CA6C2772}" srcOrd="0" destOrd="0" parTransId="{B5532CD6-CE8A-5546-8826-D142DBD37B77}" sibTransId="{07FCFF70-66FC-154F-AD6B-A5043C39F66D}"/>
    <dgm:cxn modelId="{F59A0CAD-8B75-504D-999B-2F6AA1BA8C86}" type="presOf" srcId="{0EECCA27-55A0-214D-834D-50F3A573B01C}" destId="{B1399837-6D82-4E41-A025-A850723FCFD5}" srcOrd="0" destOrd="0" presId="urn:microsoft.com/office/officeart/2008/layout/VerticalCurvedList"/>
    <dgm:cxn modelId="{6E2AF1B9-B16C-4D48-AB90-348F2BC1200F}" type="presOf" srcId="{07FCFF70-66FC-154F-AD6B-A5043C39F66D}" destId="{1327DE83-049B-DC4A-BA04-0E36247C9DEC}" srcOrd="0" destOrd="0" presId="urn:microsoft.com/office/officeart/2008/layout/VerticalCurvedList"/>
    <dgm:cxn modelId="{6618FBEB-C891-6948-AEE5-909EA7196C51}" type="presOf" srcId="{707DB797-A3B1-9740-B608-48F7C1DF426C}" destId="{1FDB558F-2BF2-7C43-AEFA-7E88A4A1117B}" srcOrd="0" destOrd="0" presId="urn:microsoft.com/office/officeart/2008/layout/VerticalCurvedList"/>
    <dgm:cxn modelId="{D5D4F2EE-7E24-6B40-85A4-6CF176D1AC0B}" type="presOf" srcId="{1DF651E7-B816-4747-B949-DA0B6FECDDA1}" destId="{2CA5F7A8-9D62-6D43-BC2A-9264C0F72ABC}" srcOrd="0" destOrd="0" presId="urn:microsoft.com/office/officeart/2008/layout/VerticalCurvedList"/>
    <dgm:cxn modelId="{554E52F1-13FA-5544-BFFC-BE7BAAAB1797}" type="presOf" srcId="{D0CE246D-A9EF-4C4A-9378-2A94CA6C2772}" destId="{472FBADF-FB38-1C42-8AB2-4F2B237569A5}" srcOrd="0" destOrd="0" presId="urn:microsoft.com/office/officeart/2008/layout/VerticalCurvedList"/>
    <dgm:cxn modelId="{A5AD5E31-BAA4-CB4E-B5DC-B5A13F68BC3E}" type="presParOf" srcId="{355D27AC-038B-6247-8E68-C7DDC04D48D1}" destId="{38D3AF84-0896-E44A-AD5E-F8FE67ACA2F0}" srcOrd="0" destOrd="0" presId="urn:microsoft.com/office/officeart/2008/layout/VerticalCurvedList"/>
    <dgm:cxn modelId="{955C900C-D087-6C4D-A6BE-15506D4A5DDB}" type="presParOf" srcId="{38D3AF84-0896-E44A-AD5E-F8FE67ACA2F0}" destId="{53EAA4F0-FBB0-D849-87CC-DEC0378E0E35}" srcOrd="0" destOrd="0" presId="urn:microsoft.com/office/officeart/2008/layout/VerticalCurvedList"/>
    <dgm:cxn modelId="{5E639EB9-75E6-414E-B8D1-21FDE47AE326}" type="presParOf" srcId="{53EAA4F0-FBB0-D849-87CC-DEC0378E0E35}" destId="{644F7E8D-DDBC-B84A-8231-D78BC8EFF0A3}" srcOrd="0" destOrd="0" presId="urn:microsoft.com/office/officeart/2008/layout/VerticalCurvedList"/>
    <dgm:cxn modelId="{27B47458-A191-3C43-867C-888B26212812}" type="presParOf" srcId="{53EAA4F0-FBB0-D849-87CC-DEC0378E0E35}" destId="{1327DE83-049B-DC4A-BA04-0E36247C9DEC}" srcOrd="1" destOrd="0" presId="urn:microsoft.com/office/officeart/2008/layout/VerticalCurvedList"/>
    <dgm:cxn modelId="{D0BEBFEF-0506-4B4F-97C8-5F25DD0BD13A}" type="presParOf" srcId="{53EAA4F0-FBB0-D849-87CC-DEC0378E0E35}" destId="{1BC0A974-91EA-E841-B1A6-5A75C6CD84EA}" srcOrd="2" destOrd="0" presId="urn:microsoft.com/office/officeart/2008/layout/VerticalCurvedList"/>
    <dgm:cxn modelId="{196C504A-4B8A-5047-8203-B256725C9FFE}" type="presParOf" srcId="{53EAA4F0-FBB0-D849-87CC-DEC0378E0E35}" destId="{F34554D3-D317-B848-B843-9EFA33DBFF88}" srcOrd="3" destOrd="0" presId="urn:microsoft.com/office/officeart/2008/layout/VerticalCurvedList"/>
    <dgm:cxn modelId="{97E1ECD8-D379-5040-9DEF-B2F03B3755D7}" type="presParOf" srcId="{38D3AF84-0896-E44A-AD5E-F8FE67ACA2F0}" destId="{472FBADF-FB38-1C42-8AB2-4F2B237569A5}" srcOrd="1" destOrd="0" presId="urn:microsoft.com/office/officeart/2008/layout/VerticalCurvedList"/>
    <dgm:cxn modelId="{697B3EF4-84D9-AE49-9EF2-3D582651B0E2}" type="presParOf" srcId="{38D3AF84-0896-E44A-AD5E-F8FE67ACA2F0}" destId="{639FA29A-BA43-DC49-BFA3-7D5B393F24DE}" srcOrd="2" destOrd="0" presId="urn:microsoft.com/office/officeart/2008/layout/VerticalCurvedList"/>
    <dgm:cxn modelId="{D9871809-B8D5-8A4D-9AEB-54592C8F82B7}" type="presParOf" srcId="{639FA29A-BA43-DC49-BFA3-7D5B393F24DE}" destId="{5D572EF0-8496-FB4A-9527-5AB0E02DC9CB}" srcOrd="0" destOrd="0" presId="urn:microsoft.com/office/officeart/2008/layout/VerticalCurvedList"/>
    <dgm:cxn modelId="{881DCAA7-1076-C944-9685-9EE5311B658C}" type="presParOf" srcId="{38D3AF84-0896-E44A-AD5E-F8FE67ACA2F0}" destId="{2CA5F7A8-9D62-6D43-BC2A-9264C0F72ABC}" srcOrd="3" destOrd="0" presId="urn:microsoft.com/office/officeart/2008/layout/VerticalCurvedList"/>
    <dgm:cxn modelId="{03001CEE-41B2-7942-BD28-43492715F584}" type="presParOf" srcId="{38D3AF84-0896-E44A-AD5E-F8FE67ACA2F0}" destId="{7AF143CD-21DA-8C46-BB5A-932591B6D543}" srcOrd="4" destOrd="0" presId="urn:microsoft.com/office/officeart/2008/layout/VerticalCurvedList"/>
    <dgm:cxn modelId="{EFB11079-2D8C-7E42-B0E6-9158BEA2D588}" type="presParOf" srcId="{7AF143CD-21DA-8C46-BB5A-932591B6D543}" destId="{CCA9AFF3-861D-3C43-A9BC-ECC77253DE17}" srcOrd="0" destOrd="0" presId="urn:microsoft.com/office/officeart/2008/layout/VerticalCurvedList"/>
    <dgm:cxn modelId="{01F80F3A-4D5E-2B40-B18D-52B264D99AA8}" type="presParOf" srcId="{38D3AF84-0896-E44A-AD5E-F8FE67ACA2F0}" destId="{B1399837-6D82-4E41-A025-A850723FCFD5}" srcOrd="5" destOrd="0" presId="urn:microsoft.com/office/officeart/2008/layout/VerticalCurvedList"/>
    <dgm:cxn modelId="{0D1A365D-BD68-0D45-854E-FB434F3BADFB}" type="presParOf" srcId="{38D3AF84-0896-E44A-AD5E-F8FE67ACA2F0}" destId="{AD6C259A-116A-D640-AD10-D53D5949D035}" srcOrd="6" destOrd="0" presId="urn:microsoft.com/office/officeart/2008/layout/VerticalCurvedList"/>
    <dgm:cxn modelId="{18BC3413-081F-6546-BCD7-2D043EC7CA75}" type="presParOf" srcId="{AD6C259A-116A-D640-AD10-D53D5949D035}" destId="{4AE97E2A-6A0E-F048-9542-2B1E32EAB190}" srcOrd="0" destOrd="0" presId="urn:microsoft.com/office/officeart/2008/layout/VerticalCurvedList"/>
    <dgm:cxn modelId="{0CC4BD07-F5DF-114F-9569-45881C44CCF6}" type="presParOf" srcId="{38D3AF84-0896-E44A-AD5E-F8FE67ACA2F0}" destId="{1FDB558F-2BF2-7C43-AEFA-7E88A4A1117B}" srcOrd="7" destOrd="0" presId="urn:microsoft.com/office/officeart/2008/layout/VerticalCurvedList"/>
    <dgm:cxn modelId="{56B09556-9AED-B146-A807-477C2845E766}" type="presParOf" srcId="{38D3AF84-0896-E44A-AD5E-F8FE67ACA2F0}" destId="{1B9D91F5-6E72-F04A-A446-F85952FCAA6B}" srcOrd="8" destOrd="0" presId="urn:microsoft.com/office/officeart/2008/layout/VerticalCurvedList"/>
    <dgm:cxn modelId="{1139BFDD-0772-AA47-96EC-E08FEC07F221}" type="presParOf" srcId="{1B9D91F5-6E72-F04A-A446-F85952FCAA6B}" destId="{8A722A88-1832-7541-BE4A-BAF77AE8E909}" srcOrd="0" destOrd="0" presId="urn:microsoft.com/office/officeart/2008/layout/VerticalCurvedList"/>
    <dgm:cxn modelId="{53335683-3F2C-F747-B3FC-C2C1CD9843B2}" type="presParOf" srcId="{38D3AF84-0896-E44A-AD5E-F8FE67ACA2F0}" destId="{D0A7423D-A523-1E40-A207-E4F7B2DFE9D7}" srcOrd="9" destOrd="0" presId="urn:microsoft.com/office/officeart/2008/layout/VerticalCurvedList"/>
    <dgm:cxn modelId="{C9BBFC6E-8B61-E64E-B31F-26C42D1F9BA4}" type="presParOf" srcId="{38D3AF84-0896-E44A-AD5E-F8FE67ACA2F0}" destId="{9C30A639-AA03-E042-9B80-F0E659842176}" srcOrd="10" destOrd="0" presId="urn:microsoft.com/office/officeart/2008/layout/VerticalCurvedList"/>
    <dgm:cxn modelId="{E7B2B027-5C6A-E84D-BD81-FDE6F9B169C3}" type="presParOf" srcId="{9C30A639-AA03-E042-9B80-F0E659842176}" destId="{95158EFE-5F55-0D4B-B187-C8BE2E72E699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7DE83-049B-DC4A-BA04-0E36247C9DE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FBADF-FB38-1C42-8AB2-4F2B237569A5}">
      <dsp:nvSpPr>
        <dsp:cNvPr id="0" name=""/>
        <dsp:cNvSpPr/>
      </dsp:nvSpPr>
      <dsp:spPr>
        <a:xfrm>
          <a:off x="509717" y="338558"/>
          <a:ext cx="8777580" cy="677550"/>
        </a:xfrm>
        <a:prstGeom prst="rect">
          <a:avLst/>
        </a:prstGeom>
        <a:solidFill>
          <a:srgbClr val="C00000">
            <a:alpha val="6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点击输入简要文字内容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509717" y="338558"/>
        <a:ext cx="8777580" cy="677550"/>
      </dsp:txXfrm>
    </dsp:sp>
    <dsp:sp modelId="{5D572EF0-8496-FB4A-9527-5AB0E02DC9CB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5F7A8-9D62-6D43-BC2A-9264C0F72ABC}">
      <dsp:nvSpPr>
        <dsp:cNvPr id="0" name=""/>
        <dsp:cNvSpPr/>
      </dsp:nvSpPr>
      <dsp:spPr>
        <a:xfrm>
          <a:off x="995230" y="1354558"/>
          <a:ext cx="8292067" cy="677550"/>
        </a:xfrm>
        <a:prstGeom prst="rect">
          <a:avLst/>
        </a:prstGeom>
        <a:solidFill>
          <a:srgbClr val="C00000">
            <a:alpha val="7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点击输入简要文字内容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995230" y="1354558"/>
        <a:ext cx="8292067" cy="677550"/>
      </dsp:txXfrm>
    </dsp:sp>
    <dsp:sp modelId="{CCA9AFF3-861D-3C43-A9BC-ECC77253DE17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99837-6D82-4E41-A025-A850723FCFD5}">
      <dsp:nvSpPr>
        <dsp:cNvPr id="0" name=""/>
        <dsp:cNvSpPr/>
      </dsp:nvSpPr>
      <dsp:spPr>
        <a:xfrm>
          <a:off x="1144243" y="2370558"/>
          <a:ext cx="8143054" cy="677550"/>
        </a:xfrm>
        <a:prstGeom prst="rect">
          <a:avLst/>
        </a:prstGeom>
        <a:solidFill>
          <a:srgbClr val="C00000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点击输入简要文字内容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1144243" y="2370558"/>
        <a:ext cx="8143054" cy="677550"/>
      </dsp:txXfrm>
    </dsp:sp>
    <dsp:sp modelId="{4AE97E2A-6A0E-F048-9542-2B1E32EAB190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B558F-2BF2-7C43-AEFA-7E88A4A1117B}">
      <dsp:nvSpPr>
        <dsp:cNvPr id="0" name=""/>
        <dsp:cNvSpPr/>
      </dsp:nvSpPr>
      <dsp:spPr>
        <a:xfrm>
          <a:off x="995230" y="3386558"/>
          <a:ext cx="8292067" cy="677550"/>
        </a:xfrm>
        <a:prstGeom prst="rect">
          <a:avLst/>
        </a:prstGeom>
        <a:solidFill>
          <a:srgbClr val="C0000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点击输入简要文字内容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995230" y="3386558"/>
        <a:ext cx="8292067" cy="677550"/>
      </dsp:txXfrm>
    </dsp:sp>
    <dsp:sp modelId="{8A722A88-1832-7541-BE4A-BAF77AE8E909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7423D-A523-1E40-A207-E4F7B2DFE9D7}">
      <dsp:nvSpPr>
        <dsp:cNvPr id="0" name=""/>
        <dsp:cNvSpPr/>
      </dsp:nvSpPr>
      <dsp:spPr>
        <a:xfrm>
          <a:off x="509717" y="4402558"/>
          <a:ext cx="8777580" cy="67755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>
              <a:solidFill>
                <a:schemeClr val="bg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rPr>
            <a:t>点击输入简要文字内容</a:t>
          </a:r>
          <a:endParaRPr lang="zh-CN" altLang="en-US" sz="2900" kern="1200" dirty="0">
            <a:solidFill>
              <a:schemeClr val="bg1"/>
            </a:solidFill>
          </a:endParaRPr>
        </a:p>
      </dsp:txBody>
      <dsp:txXfrm>
        <a:off x="509717" y="4402558"/>
        <a:ext cx="8777580" cy="677550"/>
      </dsp:txXfrm>
    </dsp:sp>
    <dsp:sp modelId="{95158EFE-5F55-0D4B-B187-C8BE2E72E699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5A5A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0.18714</cdr:x>
      <cdr:y>0.22848</cdr:y>
    </cdr:from>
    <cdr:to>
      <cdr:x>0.77741</cdr:x>
      <cdr:y>0.77938</cdr:y>
    </cdr:to>
    <cdr:sp>
      <cdr:nvSpPr>
        <cdr:cNvPr id="2" name="椭圆 1"/>
        <cdr:cNvSpPr/>
      </cdr:nvSpPr>
      <cdr:spPr xmlns:a="http://schemas.openxmlformats.org/drawingml/2006/main">
        <a:xfrm xmlns:a="http://schemas.openxmlformats.org/drawingml/2006/main">
          <a:off x="478609" y="626080"/>
          <a:ext cx="1509560" cy="1509572"/>
        </a:xfrm>
        <a:prstGeom xmlns:a="http://schemas.openxmlformats.org/drawingml/2006/main" prst="ellipse">
          <a:avLst/>
        </a:prstGeom>
        <a:solidFill>
          <a:schemeClr val="bg1">
            <a:alpha val="40000"/>
          </a:schemeClr>
        </a:solidFill>
        <a:ln w="9525" cap="rnd">
          <a:noFill/>
          <a:prstDash val="sysDot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 xmlns:a="http://schemas.openxmlformats.org/drawingml/2006/main">
        <a:bodyPr vert="horz" wrap="none" lIns="45720" tIns="45720" rIns="45720" bIns="45720" rtlCol="0" anchor="ctr" anchorCtr="0">
          <a:normAutofit/>
        </a:bodyPr>
        <a:lstStyle>
          <a:defPPr>
            <a:defRPr lang="de-DE"/>
          </a:defPPr>
          <a:lvl1pPr marL="0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544195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1089025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633220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2177415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722245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3266440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810635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4354830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>
          <a:pPr algn="ctr"/>
          <a:endParaRPr lang="de-DE" dirty="0">
            <a:solidFill>
              <a:srgbClr val="45423E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0.37727</cdr:x>
      <cdr:y>0.20081</cdr:y>
    </cdr:from>
    <cdr:to>
      <cdr:x>0.70242</cdr:x>
      <cdr:y>0.7564</cdr:y>
    </cdr:to>
    <cdr:sp>
      <cdr:nvSpPr>
        <cdr:cNvPr id="2" name="椭圆 1"/>
        <cdr:cNvSpPr/>
      </cdr:nvSpPr>
      <cdr:spPr xmlns:a="http://schemas.openxmlformats.org/drawingml/2006/main">
        <a:xfrm xmlns:a="http://schemas.openxmlformats.org/drawingml/2006/main">
          <a:off x="2701188" y="841439"/>
          <a:ext cx="2327982" cy="2328000"/>
        </a:xfrm>
        <a:prstGeom xmlns:a="http://schemas.openxmlformats.org/drawingml/2006/main" prst="ellipse">
          <a:avLst/>
        </a:prstGeom>
        <a:solidFill>
          <a:schemeClr val="bg1">
            <a:alpha val="40000"/>
          </a:schemeClr>
        </a:solidFill>
        <a:ln w="9525" cap="rnd">
          <a:noFill/>
          <a:prstDash val="sysDot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 xmlns:a="http://schemas.openxmlformats.org/drawingml/2006/main">
        <a:bodyPr vert="horz" wrap="none" lIns="45720" tIns="45720" rIns="45720" bIns="45720" rtlCol="0" anchor="ctr" anchorCtr="0">
          <a:normAutofit/>
        </a:bodyPr>
        <a:lstStyle>
          <a:defPPr>
            <a:defRPr lang="de-DE"/>
          </a:defPPr>
          <a:lvl1pPr marL="0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544195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1089025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633220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2177415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722245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3266440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810635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4354830" algn="l" defTabSz="1089025" rtl="0" eaLnBrk="1" latinLnBrk="0" hangingPunct="1">
            <a:defRPr sz="21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>
          <a:pPr algn="ctr"/>
          <a:endParaRPr lang="de-DE" dirty="0">
            <a:solidFill>
              <a:srgbClr val="45423E"/>
            </a:solidFill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20E2A-8E67-DB4C-A614-7C0E93C4FE8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4296F-2C64-F64A-B300-9B2F0E24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4296F-2C64-F64A-B300-9B2F0E247A6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8000"/>
          </a:blip>
          <a:srcRect b="4751"/>
          <a:stretch>
            <a:fillRect/>
          </a:stretch>
        </p:blipFill>
        <p:spPr>
          <a:xfrm>
            <a:off x="7359024" y="0"/>
            <a:ext cx="4721689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b="4751"/>
          <a:stretch>
            <a:fillRect/>
          </a:stretch>
        </p:blipFill>
        <p:spPr>
          <a:xfrm>
            <a:off x="7621355" y="-1"/>
            <a:ext cx="4721689" cy="6858001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897" y="1270"/>
            <a:ext cx="9427729" cy="6855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98" y="1270"/>
            <a:ext cx="9427729" cy="6855155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4159" y="209762"/>
            <a:ext cx="2821028" cy="588991"/>
          </a:xfrm>
          <a:prstGeom prst="rect">
            <a:avLst/>
          </a:prstGeom>
        </p:spPr>
      </p:pic>
      <p:cxnSp>
        <p:nvCxnSpPr>
          <p:cNvPr id="13" name="直线连接符 12"/>
          <p:cNvCxnSpPr/>
          <p:nvPr userDrawn="1"/>
        </p:nvCxnSpPr>
        <p:spPr>
          <a:xfrm>
            <a:off x="-5715" y="901700"/>
            <a:ext cx="1220343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D7838-F962-A441-A46C-868079D092B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9470C-3B8E-AD49-A7BC-7D2E68D8A6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.emf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15.jpeg"/><Relationship Id="rId3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1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jpe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/>
          <a:srcRect b="408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4" y="84667"/>
            <a:ext cx="2821028" cy="58899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35115" y="6150114"/>
            <a:ext cx="3311331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C22126"/>
                </a:solidFill>
                <a:latin typeface="阿里巴巴普惠体 B" panose="00020600040101010101" charset="-122"/>
                <a:ea typeface="阿里巴巴普惠体 B" panose="00020600040101010101" charset="-122"/>
              </a:rPr>
              <a:t>广东工业大学</a:t>
            </a:r>
            <a:endParaRPr lang="zh-CN" altLang="en-US" sz="4000" b="1" dirty="0">
              <a:solidFill>
                <a:srgbClr val="C22126"/>
              </a:solidFill>
              <a:latin typeface="阿里巴巴普惠体 B" panose="00020600040101010101" charset="-122"/>
              <a:ea typeface="阿里巴巴普惠体 B" panose="0002060004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28835" y="6150114"/>
            <a:ext cx="4246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22126"/>
                </a:solidFill>
                <a:latin typeface="阿里巴巴普惠体 B" panose="00020600040101010101" charset="-122"/>
                <a:ea typeface="阿里巴巴普惠体 B" panose="00020600040101010101" charset="-122"/>
              </a:rPr>
              <a:t>学术答辩通用模板</a:t>
            </a:r>
            <a:endParaRPr lang="zh-CN" altLang="en-US" sz="4000" b="1" dirty="0">
              <a:solidFill>
                <a:srgbClr val="C22126"/>
              </a:solidFill>
              <a:latin typeface="阿里巴巴普惠体 B" panose="00020600040101010101" charset="-122"/>
              <a:ea typeface="阿里巴巴普惠体 B" panose="00020600040101010101" charset="-122"/>
            </a:endParaRPr>
          </a:p>
        </p:txBody>
      </p:sp>
      <p:sp>
        <p:nvSpPr>
          <p:cNvPr id="22" name="文本占位符 34"/>
          <p:cNvSpPr txBox="1"/>
          <p:nvPr/>
        </p:nvSpPr>
        <p:spPr>
          <a:xfrm>
            <a:off x="6713621" y="5655079"/>
            <a:ext cx="5203567" cy="4950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C2212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答辩人：</a:t>
            </a:r>
            <a:r>
              <a:rPr lang="en-US" altLang="zh-CN" sz="2000" dirty="0">
                <a:solidFill>
                  <a:srgbClr val="C2212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GGD</a:t>
            </a:r>
            <a:r>
              <a:rPr lang="zh-CN" altLang="en-US" sz="2000" dirty="0">
                <a:solidFill>
                  <a:srgbClr val="C2212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生活圈       指导老师：圈圈</a:t>
            </a:r>
            <a:endParaRPr lang="zh-CN" altLang="en-US" sz="2000" dirty="0">
              <a:solidFill>
                <a:srgbClr val="C2212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/>
          <p:cNvSpPr txBox="1"/>
          <p:nvPr/>
        </p:nvSpPr>
        <p:spPr bwMode="gray">
          <a:xfrm>
            <a:off x="2951714" y="1742041"/>
            <a:ext cx="8631240" cy="100381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</p:spPr>
        <p:txBody>
          <a:bodyPr lIns="108000" tIns="72000" rIns="108000" bIns="72000" anchor="ctr"/>
          <a:lstStyle>
            <a:lvl1pPr marL="0" indent="0" algn="l" defTabSz="122174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59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rgbClr val="6BC200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5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chemeClr val="bg2"/>
              </a:buClr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Placeholder 6"/>
          <p:cNvSpPr txBox="1"/>
          <p:nvPr/>
        </p:nvSpPr>
        <p:spPr bwMode="gray">
          <a:xfrm>
            <a:off x="2951714" y="3314343"/>
            <a:ext cx="8631240" cy="1008201"/>
          </a:xfrm>
          <a:prstGeom prst="rect">
            <a:avLst/>
          </a:prstGeom>
          <a:solidFill>
            <a:srgbClr val="44536A">
              <a:alpha val="25000"/>
            </a:srgbClr>
          </a:solidFill>
        </p:spPr>
        <p:txBody>
          <a:bodyPr lIns="108000" tIns="72000" rIns="108000" bIns="72000" anchor="ctr"/>
          <a:lstStyle>
            <a:lvl1pPr marL="0" indent="0" algn="l" defTabSz="122174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59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rgbClr val="6BC200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5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chemeClr val="bg2"/>
              </a:buClr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6"/>
          <p:cNvSpPr txBox="1"/>
          <p:nvPr/>
        </p:nvSpPr>
        <p:spPr bwMode="gray">
          <a:xfrm>
            <a:off x="2940909" y="4810081"/>
            <a:ext cx="8631240" cy="1008201"/>
          </a:xfrm>
          <a:prstGeom prst="rect">
            <a:avLst/>
          </a:prstGeom>
          <a:solidFill>
            <a:srgbClr val="C00000">
              <a:alpha val="25000"/>
            </a:srgbClr>
          </a:solidFill>
        </p:spPr>
        <p:txBody>
          <a:bodyPr lIns="108000" tIns="72000" rIns="108000" bIns="72000" anchor="ctr"/>
          <a:lstStyle>
            <a:lvl1pPr marL="0" indent="0" algn="l" defTabSz="122174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59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rgbClr val="6BC200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5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accent6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chemeClr val="bg2"/>
              </a:buClr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17"/>
          <p:cNvSpPr/>
          <p:nvPr/>
        </p:nvSpPr>
        <p:spPr bwMode="gray">
          <a:xfrm>
            <a:off x="629114" y="2722014"/>
            <a:ext cx="2103886" cy="104792"/>
          </a:xfrm>
          <a:custGeom>
            <a:avLst/>
            <a:gdLst>
              <a:gd name="T0" fmla="*/ 0 w 1566"/>
              <a:gd name="T1" fmla="*/ 0 h 78"/>
              <a:gd name="T2" fmla="*/ 522 w 1566"/>
              <a:gd name="T3" fmla="*/ 0 h 78"/>
              <a:gd name="T4" fmla="*/ 782 w 1566"/>
              <a:gd name="T5" fmla="*/ 78 h 78"/>
              <a:gd name="T6" fmla="*/ 1044 w 1566"/>
              <a:gd name="T7" fmla="*/ 0 h 78"/>
              <a:gd name="T8" fmla="*/ 1566 w 1566"/>
              <a:gd name="T9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6" h="78">
                <a:moveTo>
                  <a:pt x="0" y="0"/>
                </a:moveTo>
                <a:lnTo>
                  <a:pt x="522" y="0"/>
                </a:lnTo>
                <a:lnTo>
                  <a:pt x="782" y="78"/>
                </a:lnTo>
                <a:lnTo>
                  <a:pt x="1044" y="0"/>
                </a:lnTo>
                <a:lnTo>
                  <a:pt x="1566" y="0"/>
                </a:lnTo>
              </a:path>
            </a:pathLst>
          </a:custGeom>
          <a:ln w="381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6"/>
          <p:cNvSpPr txBox="1"/>
          <p:nvPr/>
        </p:nvSpPr>
        <p:spPr bwMode="gray">
          <a:xfrm>
            <a:off x="629113" y="1742039"/>
            <a:ext cx="2103887" cy="1084766"/>
          </a:xfrm>
          <a:custGeom>
            <a:avLst/>
            <a:gdLst/>
            <a:ahLst/>
            <a:cxnLst/>
            <a:rect l="l" t="t" r="r" b="b"/>
            <a:pathLst>
              <a:path w="2103887" h="1084766">
                <a:moveTo>
                  <a:pt x="0" y="0"/>
                </a:moveTo>
                <a:lnTo>
                  <a:pt x="2103887" y="0"/>
                </a:lnTo>
                <a:lnTo>
                  <a:pt x="2103887" y="45719"/>
                </a:lnTo>
                <a:lnTo>
                  <a:pt x="2103886" y="45719"/>
                </a:lnTo>
                <a:lnTo>
                  <a:pt x="2103886" y="978100"/>
                </a:lnTo>
                <a:lnTo>
                  <a:pt x="1402591" y="978100"/>
                </a:lnTo>
                <a:lnTo>
                  <a:pt x="1051943" y="1084766"/>
                </a:lnTo>
                <a:lnTo>
                  <a:pt x="701295" y="978100"/>
                </a:lnTo>
                <a:lnTo>
                  <a:pt x="0" y="978100"/>
                </a:lnTo>
                <a:lnTo>
                  <a:pt x="0" y="45719"/>
                </a:lnTo>
                <a:lnTo>
                  <a:pt x="0" y="34926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</p:spPr>
        <p:txBody>
          <a:bodyPr lIns="108000" tIns="72000" rIns="108000" bIns="180000" anchor="ctr"/>
          <a:lstStyle>
            <a:lvl1pPr marL="0" indent="0" algn="l" defTabSz="122174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59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17"/>
          <p:cNvSpPr/>
          <p:nvPr/>
        </p:nvSpPr>
        <p:spPr bwMode="gray">
          <a:xfrm>
            <a:off x="629114" y="4294317"/>
            <a:ext cx="2103886" cy="104792"/>
          </a:xfrm>
          <a:custGeom>
            <a:avLst/>
            <a:gdLst>
              <a:gd name="T0" fmla="*/ 0 w 1566"/>
              <a:gd name="T1" fmla="*/ 0 h 78"/>
              <a:gd name="T2" fmla="*/ 522 w 1566"/>
              <a:gd name="T3" fmla="*/ 0 h 78"/>
              <a:gd name="T4" fmla="*/ 782 w 1566"/>
              <a:gd name="T5" fmla="*/ 78 h 78"/>
              <a:gd name="T6" fmla="*/ 1044 w 1566"/>
              <a:gd name="T7" fmla="*/ 0 h 78"/>
              <a:gd name="T8" fmla="*/ 1566 w 1566"/>
              <a:gd name="T9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6" h="78">
                <a:moveTo>
                  <a:pt x="0" y="0"/>
                </a:moveTo>
                <a:lnTo>
                  <a:pt x="522" y="0"/>
                </a:lnTo>
                <a:lnTo>
                  <a:pt x="782" y="78"/>
                </a:lnTo>
                <a:lnTo>
                  <a:pt x="1044" y="0"/>
                </a:lnTo>
                <a:lnTo>
                  <a:pt x="1566" y="0"/>
                </a:lnTo>
              </a:path>
            </a:pathLst>
          </a:custGeom>
          <a:ln w="38100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6"/>
          <p:cNvSpPr txBox="1"/>
          <p:nvPr/>
        </p:nvSpPr>
        <p:spPr bwMode="gray">
          <a:xfrm>
            <a:off x="629113" y="3314343"/>
            <a:ext cx="2103887" cy="1084766"/>
          </a:xfrm>
          <a:custGeom>
            <a:avLst/>
            <a:gdLst/>
            <a:ahLst/>
            <a:cxnLst/>
            <a:rect l="l" t="t" r="r" b="b"/>
            <a:pathLst>
              <a:path w="2103887" h="1084766">
                <a:moveTo>
                  <a:pt x="0" y="0"/>
                </a:moveTo>
                <a:lnTo>
                  <a:pt x="2103887" y="0"/>
                </a:lnTo>
                <a:lnTo>
                  <a:pt x="2103887" y="45719"/>
                </a:lnTo>
                <a:lnTo>
                  <a:pt x="2103886" y="45719"/>
                </a:lnTo>
                <a:lnTo>
                  <a:pt x="2103886" y="978100"/>
                </a:lnTo>
                <a:lnTo>
                  <a:pt x="1402591" y="978100"/>
                </a:lnTo>
                <a:lnTo>
                  <a:pt x="1051943" y="1084766"/>
                </a:lnTo>
                <a:lnTo>
                  <a:pt x="701295" y="978100"/>
                </a:lnTo>
                <a:lnTo>
                  <a:pt x="0" y="978100"/>
                </a:lnTo>
                <a:lnTo>
                  <a:pt x="0" y="45719"/>
                </a:lnTo>
                <a:lnTo>
                  <a:pt x="0" y="34926"/>
                </a:lnTo>
                <a:close/>
              </a:path>
            </a:pathLst>
          </a:custGeom>
          <a:solidFill>
            <a:srgbClr val="44536A">
              <a:alpha val="25000"/>
            </a:srgbClr>
          </a:solidFill>
        </p:spPr>
        <p:txBody>
          <a:bodyPr lIns="108000" tIns="72000" rIns="108000" bIns="180000" anchor="ctr"/>
          <a:lstStyle>
            <a:lvl1pPr marL="0" indent="0" algn="l" defTabSz="122174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59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Placeholder 6"/>
          <p:cNvSpPr txBox="1"/>
          <p:nvPr/>
        </p:nvSpPr>
        <p:spPr bwMode="gray">
          <a:xfrm>
            <a:off x="618308" y="4810081"/>
            <a:ext cx="2103887" cy="1084766"/>
          </a:xfrm>
          <a:custGeom>
            <a:avLst/>
            <a:gdLst/>
            <a:ahLst/>
            <a:cxnLst/>
            <a:rect l="l" t="t" r="r" b="b"/>
            <a:pathLst>
              <a:path w="2103887" h="1084766">
                <a:moveTo>
                  <a:pt x="0" y="0"/>
                </a:moveTo>
                <a:lnTo>
                  <a:pt x="2103887" y="0"/>
                </a:lnTo>
                <a:lnTo>
                  <a:pt x="2103887" y="45719"/>
                </a:lnTo>
                <a:lnTo>
                  <a:pt x="2103886" y="45719"/>
                </a:lnTo>
                <a:lnTo>
                  <a:pt x="2103886" y="978100"/>
                </a:lnTo>
                <a:lnTo>
                  <a:pt x="1402591" y="978100"/>
                </a:lnTo>
                <a:lnTo>
                  <a:pt x="1051943" y="1084766"/>
                </a:lnTo>
                <a:lnTo>
                  <a:pt x="701295" y="978100"/>
                </a:lnTo>
                <a:lnTo>
                  <a:pt x="0" y="978100"/>
                </a:lnTo>
                <a:lnTo>
                  <a:pt x="0" y="45719"/>
                </a:lnTo>
                <a:lnTo>
                  <a:pt x="0" y="34926"/>
                </a:lnTo>
                <a:close/>
              </a:path>
            </a:pathLst>
          </a:custGeom>
          <a:solidFill>
            <a:srgbClr val="C00000">
              <a:alpha val="25000"/>
            </a:srgbClr>
          </a:solidFill>
        </p:spPr>
        <p:txBody>
          <a:bodyPr lIns="108000" tIns="72000" rIns="108000" bIns="180000" anchor="ctr"/>
          <a:lstStyle>
            <a:lvl1pPr marL="0" indent="0" algn="l" defTabSz="122174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59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864235" indent="-215900" algn="l" defTabSz="1221740" rtl="0" eaLnBrk="1" latinLnBrk="0" hangingPunct="1">
              <a:spcBef>
                <a:spcPts val="200"/>
              </a:spcBef>
              <a:spcAft>
                <a:spcPts val="3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 17"/>
          <p:cNvSpPr/>
          <p:nvPr/>
        </p:nvSpPr>
        <p:spPr bwMode="gray">
          <a:xfrm>
            <a:off x="618309" y="5790055"/>
            <a:ext cx="2103886" cy="104792"/>
          </a:xfrm>
          <a:custGeom>
            <a:avLst/>
            <a:gdLst>
              <a:gd name="T0" fmla="*/ 0 w 1566"/>
              <a:gd name="T1" fmla="*/ 0 h 78"/>
              <a:gd name="T2" fmla="*/ 522 w 1566"/>
              <a:gd name="T3" fmla="*/ 0 h 78"/>
              <a:gd name="T4" fmla="*/ 782 w 1566"/>
              <a:gd name="T5" fmla="*/ 78 h 78"/>
              <a:gd name="T6" fmla="*/ 1044 w 1566"/>
              <a:gd name="T7" fmla="*/ 0 h 78"/>
              <a:gd name="T8" fmla="*/ 1566 w 1566"/>
              <a:gd name="T9" fmla="*/ 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6" h="78">
                <a:moveTo>
                  <a:pt x="0" y="0"/>
                </a:moveTo>
                <a:lnTo>
                  <a:pt x="522" y="0"/>
                </a:lnTo>
                <a:lnTo>
                  <a:pt x="782" y="78"/>
                </a:lnTo>
                <a:lnTo>
                  <a:pt x="1044" y="0"/>
                </a:lnTo>
                <a:lnTo>
                  <a:pt x="1566" y="0"/>
                </a:ln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三段内容页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07593" y="1983048"/>
            <a:ext cx="174692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A5A5A5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添加小标题</a:t>
            </a:r>
            <a:endParaRPr lang="zh-CN" altLang="en-US" sz="2400" b="1" dirty="0">
              <a:solidFill>
                <a:srgbClr val="A5A5A5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7593" y="3569464"/>
            <a:ext cx="174692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44536A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添加小标题</a:t>
            </a:r>
            <a:endParaRPr lang="zh-CN" altLang="en-US" sz="2400" b="1" dirty="0">
              <a:solidFill>
                <a:srgbClr val="44536A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81726" y="5103987"/>
            <a:ext cx="174692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添加小标题</a:t>
            </a:r>
            <a:endParaRPr lang="zh-CN" altLang="en-US" sz="2400" b="1" dirty="0">
              <a:solidFill>
                <a:srgbClr val="C00000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38697" y="1881766"/>
            <a:ext cx="7217414" cy="7243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A5A5A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en-US" altLang="zh-CN" dirty="0">
              <a:solidFill>
                <a:srgbClr val="A5A5A5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A5A5A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zh-CN" altLang="en-US" dirty="0">
              <a:solidFill>
                <a:srgbClr val="A5A5A5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338697" y="3456259"/>
            <a:ext cx="7217414" cy="7243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en-US" altLang="zh-CN" dirty="0">
              <a:solidFill>
                <a:srgbClr val="44536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zh-CN" altLang="en-US" dirty="0">
              <a:solidFill>
                <a:srgbClr val="44536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327892" y="4990281"/>
            <a:ext cx="7217414" cy="7243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en-US" altLang="zh-CN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zh-CN" altLang="en-US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23"/>
          <p:cNvCxnSpPr/>
          <p:nvPr/>
        </p:nvCxnSpPr>
        <p:spPr bwMode="gray">
          <a:xfrm flipH="1">
            <a:off x="609689" y="3960020"/>
            <a:ext cx="478800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6"/>
          <p:cNvSpPr/>
          <p:nvPr/>
        </p:nvSpPr>
        <p:spPr bwMode="gray">
          <a:xfrm>
            <a:off x="609689" y="3960020"/>
            <a:ext cx="323999" cy="2278855"/>
          </a:xfrm>
          <a:prstGeom prst="rect">
            <a:avLst/>
          </a:prstGeom>
          <a:solidFill>
            <a:schemeClr val="tx1">
              <a:alpha val="8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en-US" sz="1400" cap="all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17"/>
          <p:cNvSpPr/>
          <p:nvPr/>
        </p:nvSpPr>
        <p:spPr bwMode="gray">
          <a:xfrm>
            <a:off x="609690" y="1420813"/>
            <a:ext cx="323999" cy="2278857"/>
          </a:xfrm>
          <a:prstGeom prst="rect">
            <a:avLst/>
          </a:prstGeom>
          <a:solidFill>
            <a:srgbClr val="A5A5A5">
              <a:alpha val="80000"/>
            </a:srgb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en-US" sz="140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Gerade Verbindung 22"/>
          <p:cNvCxnSpPr/>
          <p:nvPr/>
        </p:nvCxnSpPr>
        <p:spPr bwMode="gray">
          <a:xfrm flipH="1">
            <a:off x="609690" y="3699670"/>
            <a:ext cx="4788000" cy="0"/>
          </a:xfrm>
          <a:prstGeom prst="line">
            <a:avLst/>
          </a:prstGeom>
          <a:ln w="9525">
            <a:solidFill>
              <a:srgbClr val="A5A5A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28"/>
          <p:cNvCxnSpPr/>
          <p:nvPr/>
        </p:nvCxnSpPr>
        <p:spPr bwMode="gray">
          <a:xfrm flipH="1">
            <a:off x="7031127" y="3699670"/>
            <a:ext cx="4545554" cy="0"/>
          </a:xfrm>
          <a:prstGeom prst="line">
            <a:avLst/>
          </a:prstGeom>
          <a:ln w="952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25"/>
          <p:cNvCxnSpPr>
            <a:endCxn id="6" idx="7"/>
          </p:cNvCxnSpPr>
          <p:nvPr/>
        </p:nvCxnSpPr>
        <p:spPr bwMode="gray">
          <a:xfrm flipH="1" flipV="1">
            <a:off x="6885757" y="3954364"/>
            <a:ext cx="4685588" cy="5656"/>
          </a:xfrm>
          <a:prstGeom prst="line">
            <a:avLst/>
          </a:prstGeom>
          <a:ln w="9525">
            <a:solidFill>
              <a:srgbClr val="44536A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hteck 16"/>
          <p:cNvSpPr/>
          <p:nvPr/>
        </p:nvSpPr>
        <p:spPr bwMode="gray">
          <a:xfrm>
            <a:off x="11247174" y="3960020"/>
            <a:ext cx="323999" cy="2278855"/>
          </a:xfrm>
          <a:prstGeom prst="rect">
            <a:avLst/>
          </a:prstGeom>
          <a:solidFill>
            <a:srgbClr val="44536A">
              <a:alpha val="80000"/>
            </a:srgb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en-US" sz="140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7"/>
          <p:cNvSpPr/>
          <p:nvPr/>
        </p:nvSpPr>
        <p:spPr bwMode="gray">
          <a:xfrm>
            <a:off x="11252681" y="1420813"/>
            <a:ext cx="323999" cy="2278857"/>
          </a:xfrm>
          <a:prstGeom prst="rect">
            <a:avLst/>
          </a:prstGeom>
          <a:solidFill>
            <a:srgbClr val="C00000">
              <a:alpha val="80000"/>
            </a:srgb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en-US" sz="140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四段内容页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32574" y="1330538"/>
            <a:ext cx="174692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A5A5A5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添加小标题</a:t>
            </a:r>
            <a:endParaRPr lang="zh-CN" altLang="en-US" sz="2400" b="1" dirty="0">
              <a:solidFill>
                <a:srgbClr val="A5A5A5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32574" y="1882523"/>
            <a:ext cx="3704399" cy="17215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A5A5A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en-US" altLang="zh-CN" dirty="0">
              <a:solidFill>
                <a:srgbClr val="A5A5A5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A5A5A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zh-CN" altLang="en-US" dirty="0">
              <a:solidFill>
                <a:srgbClr val="A5A5A5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A5A5A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</a:t>
            </a:r>
            <a:endParaRPr lang="zh-CN" altLang="en-US" dirty="0">
              <a:solidFill>
                <a:srgbClr val="A5A5A5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33426" y="3965328"/>
            <a:ext cx="174692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添加小标题</a:t>
            </a:r>
            <a:endParaRPr lang="zh-CN" altLang="en-US" sz="2400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33426" y="4517313"/>
            <a:ext cx="3704399" cy="17215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39762" y="1330537"/>
            <a:ext cx="174692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添加小标题</a:t>
            </a:r>
            <a:endParaRPr lang="zh-CN" altLang="en-US" sz="2400" b="1" dirty="0">
              <a:solidFill>
                <a:srgbClr val="C00000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78514" y="1828494"/>
            <a:ext cx="3704399" cy="17215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en-US" altLang="zh-CN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zh-CN" altLang="en-US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</a:t>
            </a:r>
            <a:endParaRPr lang="zh-CN" altLang="en-US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53266" y="4029368"/>
            <a:ext cx="174692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44536A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添加小标题</a:t>
            </a:r>
            <a:endParaRPr lang="zh-CN" altLang="en-US" sz="2400" b="1" dirty="0">
              <a:solidFill>
                <a:srgbClr val="44536A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92018" y="4527325"/>
            <a:ext cx="3704399" cy="17215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en-US" altLang="zh-CN" dirty="0">
              <a:solidFill>
                <a:srgbClr val="44536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</a:t>
            </a:r>
            <a:endParaRPr lang="zh-CN" altLang="en-US" dirty="0">
              <a:solidFill>
                <a:srgbClr val="44536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</a:t>
            </a:r>
            <a:endParaRPr lang="zh-CN" altLang="en-US" dirty="0">
              <a:solidFill>
                <a:srgbClr val="44536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155298" y="2897980"/>
            <a:ext cx="1881404" cy="1893157"/>
            <a:chOff x="5150127" y="2897980"/>
            <a:chExt cx="1881404" cy="1893157"/>
          </a:xfrm>
        </p:grpSpPr>
        <p:grpSp>
          <p:nvGrpSpPr>
            <p:cNvPr id="3" name="Gruppieren 12"/>
            <p:cNvGrpSpPr/>
            <p:nvPr/>
          </p:nvGrpSpPr>
          <p:grpSpPr bwMode="gray">
            <a:xfrm>
              <a:off x="5150127" y="2897980"/>
              <a:ext cx="1881404" cy="1893157"/>
              <a:chOff x="-11914188" y="2074863"/>
              <a:chExt cx="13930313" cy="13912851"/>
            </a:xfrm>
          </p:grpSpPr>
          <p:sp>
            <p:nvSpPr>
              <p:cNvPr id="4" name="Freeform 20"/>
              <p:cNvSpPr/>
              <p:nvPr/>
            </p:nvSpPr>
            <p:spPr bwMode="gray">
              <a:xfrm>
                <a:off x="-11891963" y="8648701"/>
                <a:ext cx="7165975" cy="7339013"/>
              </a:xfrm>
              <a:custGeom>
                <a:avLst/>
                <a:gdLst>
                  <a:gd name="T0" fmla="*/ 1899 w 1911"/>
                  <a:gd name="T1" fmla="*/ 1361 h 1957"/>
                  <a:gd name="T2" fmla="*/ 1219 w 1911"/>
                  <a:gd name="T3" fmla="*/ 1191 h 1957"/>
                  <a:gd name="T4" fmla="*/ 603 w 1911"/>
                  <a:gd name="T5" fmla="*/ 260 h 1957"/>
                  <a:gd name="T6" fmla="*/ 298 w 1911"/>
                  <a:gd name="T7" fmla="*/ 0 h 1957"/>
                  <a:gd name="T8" fmla="*/ 0 w 1911"/>
                  <a:gd name="T9" fmla="*/ 266 h 1957"/>
                  <a:gd name="T10" fmla="*/ 1848 w 1911"/>
                  <a:gd name="T11" fmla="*/ 1957 h 1957"/>
                  <a:gd name="T12" fmla="*/ 1911 w 1911"/>
                  <a:gd name="T13" fmla="*/ 1957 h 1957"/>
                  <a:gd name="T14" fmla="*/ 1638 w 1911"/>
                  <a:gd name="T15" fmla="*/ 1653 h 1957"/>
                  <a:gd name="T16" fmla="*/ 1899 w 1911"/>
                  <a:gd name="T17" fmla="*/ 1361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1" h="1957">
                    <a:moveTo>
                      <a:pt x="1899" y="1361"/>
                    </a:moveTo>
                    <a:cubicBezTo>
                      <a:pt x="1670" y="1368"/>
                      <a:pt x="1435" y="1317"/>
                      <a:pt x="1219" y="1191"/>
                    </a:cubicBezTo>
                    <a:cubicBezTo>
                      <a:pt x="864" y="988"/>
                      <a:pt x="648" y="640"/>
                      <a:pt x="603" y="260"/>
                    </a:cubicBezTo>
                    <a:cubicBezTo>
                      <a:pt x="298" y="0"/>
                      <a:pt x="298" y="0"/>
                      <a:pt x="298" y="0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83" y="1209"/>
                      <a:pt x="876" y="1957"/>
                      <a:pt x="1848" y="1957"/>
                    </a:cubicBezTo>
                    <a:cubicBezTo>
                      <a:pt x="1873" y="1957"/>
                      <a:pt x="1892" y="1957"/>
                      <a:pt x="1911" y="1957"/>
                    </a:cubicBezTo>
                    <a:cubicBezTo>
                      <a:pt x="1638" y="1653"/>
                      <a:pt x="1638" y="1653"/>
                      <a:pt x="1638" y="1653"/>
                    </a:cubicBezTo>
                    <a:cubicBezTo>
                      <a:pt x="1899" y="1361"/>
                      <a:pt x="1899" y="1361"/>
                      <a:pt x="1899" y="136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Freeform 21"/>
              <p:cNvSpPr/>
              <p:nvPr/>
            </p:nvSpPr>
            <p:spPr bwMode="gray">
              <a:xfrm>
                <a:off x="-11914188" y="2116138"/>
                <a:ext cx="7356475" cy="7124700"/>
              </a:xfrm>
              <a:custGeom>
                <a:avLst/>
                <a:gdLst>
                  <a:gd name="T0" fmla="*/ 597 w 1962"/>
                  <a:gd name="T1" fmla="*/ 1882 h 1900"/>
                  <a:gd name="T2" fmla="*/ 769 w 1962"/>
                  <a:gd name="T3" fmla="*/ 1217 h 1900"/>
                  <a:gd name="T4" fmla="*/ 1696 w 1962"/>
                  <a:gd name="T5" fmla="*/ 602 h 1900"/>
                  <a:gd name="T6" fmla="*/ 1962 w 1962"/>
                  <a:gd name="T7" fmla="*/ 292 h 1900"/>
                  <a:gd name="T8" fmla="*/ 1702 w 1962"/>
                  <a:gd name="T9" fmla="*/ 0 h 1900"/>
                  <a:gd name="T10" fmla="*/ 0 w 1962"/>
                  <a:gd name="T11" fmla="*/ 1843 h 1900"/>
                  <a:gd name="T12" fmla="*/ 0 w 1962"/>
                  <a:gd name="T13" fmla="*/ 1900 h 1900"/>
                  <a:gd name="T14" fmla="*/ 305 w 1962"/>
                  <a:gd name="T15" fmla="*/ 1628 h 1900"/>
                  <a:gd name="T16" fmla="*/ 597 w 1962"/>
                  <a:gd name="T17" fmla="*/ 1882 h 1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2" h="1900">
                    <a:moveTo>
                      <a:pt x="597" y="1882"/>
                    </a:moveTo>
                    <a:cubicBezTo>
                      <a:pt x="591" y="1660"/>
                      <a:pt x="642" y="1425"/>
                      <a:pt x="769" y="1217"/>
                    </a:cubicBezTo>
                    <a:cubicBezTo>
                      <a:pt x="972" y="862"/>
                      <a:pt x="1321" y="646"/>
                      <a:pt x="1696" y="602"/>
                    </a:cubicBezTo>
                    <a:cubicBezTo>
                      <a:pt x="1962" y="292"/>
                      <a:pt x="1962" y="292"/>
                      <a:pt x="1962" y="292"/>
                    </a:cubicBezTo>
                    <a:cubicBezTo>
                      <a:pt x="1702" y="0"/>
                      <a:pt x="1702" y="0"/>
                      <a:pt x="1702" y="0"/>
                    </a:cubicBezTo>
                    <a:cubicBezTo>
                      <a:pt x="750" y="77"/>
                      <a:pt x="0" y="874"/>
                      <a:pt x="0" y="1843"/>
                    </a:cubicBezTo>
                    <a:cubicBezTo>
                      <a:pt x="0" y="1863"/>
                      <a:pt x="0" y="1882"/>
                      <a:pt x="0" y="1900"/>
                    </a:cubicBezTo>
                    <a:cubicBezTo>
                      <a:pt x="305" y="1628"/>
                      <a:pt x="305" y="1628"/>
                      <a:pt x="305" y="1628"/>
                    </a:cubicBezTo>
                    <a:cubicBezTo>
                      <a:pt x="597" y="1882"/>
                      <a:pt x="597" y="1882"/>
                      <a:pt x="597" y="1882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22"/>
              <p:cNvSpPr/>
              <p:nvPr/>
            </p:nvSpPr>
            <p:spPr bwMode="gray">
              <a:xfrm>
                <a:off x="-5319713" y="8840788"/>
                <a:ext cx="7335838" cy="7124700"/>
              </a:xfrm>
              <a:custGeom>
                <a:avLst/>
                <a:gdLst>
                  <a:gd name="T0" fmla="*/ 1360 w 1956"/>
                  <a:gd name="T1" fmla="*/ 0 h 1900"/>
                  <a:gd name="T2" fmla="*/ 1188 w 1956"/>
                  <a:gd name="T3" fmla="*/ 678 h 1900"/>
                  <a:gd name="T4" fmla="*/ 267 w 1956"/>
                  <a:gd name="T5" fmla="*/ 1298 h 1900"/>
                  <a:gd name="T6" fmla="*/ 0 w 1956"/>
                  <a:gd name="T7" fmla="*/ 1602 h 1900"/>
                  <a:gd name="T8" fmla="*/ 267 w 1956"/>
                  <a:gd name="T9" fmla="*/ 1900 h 1900"/>
                  <a:gd name="T10" fmla="*/ 1956 w 1956"/>
                  <a:gd name="T11" fmla="*/ 51 h 1900"/>
                  <a:gd name="T12" fmla="*/ 1956 w 1956"/>
                  <a:gd name="T13" fmla="*/ 0 h 1900"/>
                  <a:gd name="T14" fmla="*/ 1658 w 1956"/>
                  <a:gd name="T15" fmla="*/ 266 h 1900"/>
                  <a:gd name="T16" fmla="*/ 1360 w 1956"/>
                  <a:gd name="T17" fmla="*/ 0 h 1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56" h="1900">
                    <a:moveTo>
                      <a:pt x="1360" y="0"/>
                    </a:moveTo>
                    <a:cubicBezTo>
                      <a:pt x="1366" y="235"/>
                      <a:pt x="1315" y="469"/>
                      <a:pt x="1188" y="678"/>
                    </a:cubicBezTo>
                    <a:cubicBezTo>
                      <a:pt x="984" y="1033"/>
                      <a:pt x="642" y="1248"/>
                      <a:pt x="267" y="1298"/>
                    </a:cubicBezTo>
                    <a:cubicBezTo>
                      <a:pt x="0" y="1602"/>
                      <a:pt x="0" y="1602"/>
                      <a:pt x="0" y="1602"/>
                    </a:cubicBezTo>
                    <a:cubicBezTo>
                      <a:pt x="267" y="1900"/>
                      <a:pt x="267" y="1900"/>
                      <a:pt x="267" y="1900"/>
                    </a:cubicBezTo>
                    <a:cubicBezTo>
                      <a:pt x="1213" y="1818"/>
                      <a:pt x="1956" y="1020"/>
                      <a:pt x="1956" y="51"/>
                    </a:cubicBezTo>
                    <a:cubicBezTo>
                      <a:pt x="1956" y="38"/>
                      <a:pt x="1956" y="19"/>
                      <a:pt x="1956" y="0"/>
                    </a:cubicBezTo>
                    <a:cubicBezTo>
                      <a:pt x="1658" y="266"/>
                      <a:pt x="1658" y="266"/>
                      <a:pt x="1658" y="266"/>
                    </a:cubicBezTo>
                    <a:cubicBezTo>
                      <a:pt x="1360" y="0"/>
                      <a:pt x="1360" y="0"/>
                      <a:pt x="1360" y="0"/>
                    </a:cubicBezTo>
                    <a:close/>
                  </a:path>
                </a:pathLst>
              </a:custGeom>
              <a:solidFill>
                <a:srgbClr val="4453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23"/>
              <p:cNvSpPr/>
              <p:nvPr/>
            </p:nvSpPr>
            <p:spPr bwMode="gray">
              <a:xfrm>
                <a:off x="-5127625" y="2074863"/>
                <a:ext cx="7102475" cy="7339013"/>
              </a:xfrm>
              <a:custGeom>
                <a:avLst/>
                <a:gdLst>
                  <a:gd name="T0" fmla="*/ 6 w 1894"/>
                  <a:gd name="T1" fmla="*/ 602 h 1957"/>
                  <a:gd name="T2" fmla="*/ 678 w 1894"/>
                  <a:gd name="T3" fmla="*/ 766 h 1957"/>
                  <a:gd name="T4" fmla="*/ 1292 w 1894"/>
                  <a:gd name="T5" fmla="*/ 1684 h 1957"/>
                  <a:gd name="T6" fmla="*/ 1603 w 1894"/>
                  <a:gd name="T7" fmla="*/ 1957 h 1957"/>
                  <a:gd name="T8" fmla="*/ 1894 w 1894"/>
                  <a:gd name="T9" fmla="*/ 1697 h 1957"/>
                  <a:gd name="T10" fmla="*/ 44 w 1894"/>
                  <a:gd name="T11" fmla="*/ 0 h 1957"/>
                  <a:gd name="T12" fmla="*/ 0 w 1894"/>
                  <a:gd name="T13" fmla="*/ 6 h 1957"/>
                  <a:gd name="T14" fmla="*/ 266 w 1894"/>
                  <a:gd name="T15" fmla="*/ 304 h 1957"/>
                  <a:gd name="T16" fmla="*/ 6 w 1894"/>
                  <a:gd name="T17" fmla="*/ 602 h 1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94" h="1957">
                    <a:moveTo>
                      <a:pt x="6" y="602"/>
                    </a:moveTo>
                    <a:cubicBezTo>
                      <a:pt x="234" y="596"/>
                      <a:pt x="463" y="646"/>
                      <a:pt x="678" y="766"/>
                    </a:cubicBezTo>
                    <a:cubicBezTo>
                      <a:pt x="1027" y="969"/>
                      <a:pt x="1242" y="1318"/>
                      <a:pt x="1292" y="1684"/>
                    </a:cubicBezTo>
                    <a:cubicBezTo>
                      <a:pt x="1603" y="1957"/>
                      <a:pt x="1603" y="1957"/>
                      <a:pt x="1603" y="1957"/>
                    </a:cubicBezTo>
                    <a:cubicBezTo>
                      <a:pt x="1894" y="1697"/>
                      <a:pt x="1894" y="1697"/>
                      <a:pt x="1894" y="1697"/>
                    </a:cubicBezTo>
                    <a:cubicBezTo>
                      <a:pt x="1818" y="748"/>
                      <a:pt x="1020" y="0"/>
                      <a:pt x="44" y="0"/>
                    </a:cubicBezTo>
                    <a:cubicBezTo>
                      <a:pt x="32" y="0"/>
                      <a:pt x="12" y="6"/>
                      <a:pt x="0" y="6"/>
                    </a:cubicBezTo>
                    <a:cubicBezTo>
                      <a:pt x="266" y="304"/>
                      <a:pt x="266" y="304"/>
                      <a:pt x="266" y="304"/>
                    </a:cubicBezTo>
                    <a:cubicBezTo>
                      <a:pt x="6" y="602"/>
                      <a:pt x="6" y="602"/>
                      <a:pt x="6" y="602"/>
                    </a:cubicBezTo>
                    <a:close/>
                  </a:path>
                </a:pathLst>
              </a:custGeom>
              <a:solidFill>
                <a:srgbClr val="C221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96419" y="3439054"/>
              <a:ext cx="649239" cy="753118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五段内容页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aphicFrame>
        <p:nvGraphicFramePr>
          <p:cNvPr id="17" name="图示 16"/>
          <p:cNvGraphicFramePr/>
          <p:nvPr/>
        </p:nvGraphicFramePr>
        <p:xfrm>
          <a:off x="1718102" y="1049854"/>
          <a:ext cx="93638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917291" y="1327354"/>
            <a:ext cx="663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rgbClr val="DA696F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1</a:t>
            </a:r>
            <a:endParaRPr kumimoji="1" lang="zh-CN" altLang="en-US" sz="4400" b="1" dirty="0">
              <a:solidFill>
                <a:srgbClr val="DA696F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9464" y="2374295"/>
            <a:ext cx="663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rgbClr val="D3505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2</a:t>
            </a:r>
            <a:endParaRPr kumimoji="1" lang="zh-CN" altLang="en-US" sz="4400" b="1" dirty="0">
              <a:solidFill>
                <a:srgbClr val="D3505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80968" y="3384223"/>
            <a:ext cx="663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rgbClr val="CF373D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3</a:t>
            </a:r>
            <a:endParaRPr kumimoji="1" lang="zh-CN" altLang="en-US" sz="4400" b="1" dirty="0">
              <a:solidFill>
                <a:srgbClr val="CF373D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39464" y="4394151"/>
            <a:ext cx="663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rgbClr val="C71B22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4</a:t>
            </a:r>
            <a:endParaRPr kumimoji="1" lang="zh-CN" altLang="en-US" sz="4400" b="1" dirty="0">
              <a:solidFill>
                <a:srgbClr val="C71B22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46788" y="5431336"/>
            <a:ext cx="663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b="1" dirty="0">
                <a:solidFill>
                  <a:srgbClr val="C00000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5</a:t>
            </a:r>
            <a:endParaRPr kumimoji="1" lang="zh-CN" altLang="en-US" sz="4400" b="1" dirty="0">
              <a:solidFill>
                <a:srgbClr val="C00000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5639" y="1884177"/>
            <a:ext cx="800219" cy="37500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000" b="1" dirty="0">
                <a:solidFill>
                  <a:srgbClr val="44536A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点击输入小标题</a:t>
            </a:r>
            <a:endParaRPr kumimoji="1" lang="zh-CN" altLang="en-US" sz="4000" b="1" dirty="0">
              <a:solidFill>
                <a:srgbClr val="44536A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7"/>
          <p:cNvSpPr txBox="1"/>
          <p:nvPr/>
        </p:nvSpPr>
        <p:spPr>
          <a:xfrm>
            <a:off x="3903693" y="2856899"/>
            <a:ext cx="4384614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8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二、图文内容页</a:t>
            </a:r>
            <a:endParaRPr kumimoji="1" lang="zh-CN" altLang="en-US" sz="48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29889" y="3812060"/>
            <a:ext cx="513222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Graphic content page </a:t>
            </a:r>
            <a:endParaRPr kumimoji="1" lang="en-US" altLang="zh-CN" sz="140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7781539" y="2618004"/>
            <a:ext cx="3969958" cy="2625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7684638" y="2712098"/>
            <a:ext cx="4066859" cy="2125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地址在广东省广州市番禺区广州大学城外环西路</a:t>
            </a:r>
            <a:r>
              <a:rPr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100</a:t>
            </a: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号。该校是广东省</a:t>
            </a:r>
            <a:r>
              <a:rPr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211</a:t>
            </a: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工程、省属重点大学、广东省高水平大学、广东省高水平理工科大学。著名校友有易建联、朱芳雨、</a:t>
            </a:r>
            <a:r>
              <a:rPr lang="zh-CN" altLang="en-US" dirty="0"/>
              <a:t>邱冠周等。</a:t>
            </a:r>
            <a:endPara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cxnSp>
        <p:nvCxnSpPr>
          <p:cNvPr id="75" name="肘形连接符 74"/>
          <p:cNvCxnSpPr/>
          <p:nvPr/>
        </p:nvCxnSpPr>
        <p:spPr>
          <a:xfrm flipV="1">
            <a:off x="6150882" y="2187094"/>
            <a:ext cx="1575771" cy="1497974"/>
          </a:xfrm>
          <a:prstGeom prst="bentConnector3">
            <a:avLst/>
          </a:prstGeom>
          <a:ln>
            <a:solidFill>
              <a:srgbClr val="C00000"/>
            </a:solidFill>
            <a:headEnd type="diamon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8"/>
          <p:cNvSpPr>
            <a:spLocks noEditPoints="1"/>
          </p:cNvSpPr>
          <p:nvPr/>
        </p:nvSpPr>
        <p:spPr bwMode="gray">
          <a:xfrm>
            <a:off x="7752508" y="5436283"/>
            <a:ext cx="269629" cy="383759"/>
          </a:xfrm>
          <a:custGeom>
            <a:avLst/>
            <a:gdLst>
              <a:gd name="T0" fmla="*/ 40 w 80"/>
              <a:gd name="T1" fmla="*/ 0 h 114"/>
              <a:gd name="T2" fmla="*/ 0 w 80"/>
              <a:gd name="T3" fmla="*/ 40 h 114"/>
              <a:gd name="T4" fmla="*/ 40 w 80"/>
              <a:gd name="T5" fmla="*/ 114 h 114"/>
              <a:gd name="T6" fmla="*/ 80 w 80"/>
              <a:gd name="T7" fmla="*/ 40 h 114"/>
              <a:gd name="T8" fmla="*/ 40 w 80"/>
              <a:gd name="T9" fmla="*/ 0 h 114"/>
              <a:gd name="T10" fmla="*/ 40 w 80"/>
              <a:gd name="T11" fmla="*/ 65 h 114"/>
              <a:gd name="T12" fmla="*/ 16 w 80"/>
              <a:gd name="T13" fmla="*/ 40 h 114"/>
              <a:gd name="T14" fmla="*/ 40 w 80"/>
              <a:gd name="T15" fmla="*/ 16 h 114"/>
              <a:gd name="T16" fmla="*/ 64 w 80"/>
              <a:gd name="T17" fmla="*/ 40 h 114"/>
              <a:gd name="T18" fmla="*/ 40 w 80"/>
              <a:gd name="T19" fmla="*/ 6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114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0" y="63"/>
                  <a:pt x="40" y="114"/>
                  <a:pt x="40" y="114"/>
                </a:cubicBezTo>
                <a:cubicBezTo>
                  <a:pt x="40" y="114"/>
                  <a:pt x="80" y="63"/>
                  <a:pt x="80" y="40"/>
                </a:cubicBezTo>
                <a:cubicBezTo>
                  <a:pt x="80" y="18"/>
                  <a:pt x="62" y="0"/>
                  <a:pt x="40" y="0"/>
                </a:cubicBezTo>
                <a:close/>
                <a:moveTo>
                  <a:pt x="40" y="65"/>
                </a:moveTo>
                <a:cubicBezTo>
                  <a:pt x="26" y="65"/>
                  <a:pt x="16" y="54"/>
                  <a:pt x="16" y="40"/>
                </a:cubicBezTo>
                <a:cubicBezTo>
                  <a:pt x="16" y="27"/>
                  <a:pt x="26" y="16"/>
                  <a:pt x="40" y="16"/>
                </a:cubicBezTo>
                <a:cubicBezTo>
                  <a:pt x="53" y="16"/>
                  <a:pt x="64" y="27"/>
                  <a:pt x="64" y="40"/>
                </a:cubicBezTo>
                <a:cubicBezTo>
                  <a:pt x="64" y="54"/>
                  <a:pt x="53" y="65"/>
                  <a:pt x="40" y="6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022137" y="5443496"/>
            <a:ext cx="3886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A5A5A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北纬</a:t>
            </a:r>
            <a:r>
              <a:rPr lang="en-US" altLang="zh-CN" dirty="0">
                <a:solidFill>
                  <a:srgbClr val="A5A5A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23.139402</a:t>
            </a:r>
            <a:r>
              <a:rPr lang="zh-CN" altLang="en-US" dirty="0">
                <a:solidFill>
                  <a:srgbClr val="A5A5A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东经</a:t>
            </a:r>
            <a:r>
              <a:rPr lang="en-US" altLang="zh-CN" dirty="0">
                <a:solidFill>
                  <a:srgbClr val="A5A5A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113.306065</a:t>
            </a:r>
            <a:endParaRPr lang="zh-CN" altLang="en-US" dirty="0">
              <a:solidFill>
                <a:srgbClr val="A5A5A5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grpSp>
        <p:nvGrpSpPr>
          <p:cNvPr id="86" name="Gruppieren 37"/>
          <p:cNvGrpSpPr/>
          <p:nvPr/>
        </p:nvGrpSpPr>
        <p:grpSpPr bwMode="gray">
          <a:xfrm>
            <a:off x="7781535" y="1756184"/>
            <a:ext cx="3969962" cy="661742"/>
            <a:chOff x="4510590" y="4021814"/>
            <a:chExt cx="2106109" cy="353276"/>
          </a:xfrm>
          <a:solidFill>
            <a:srgbClr val="C00000"/>
          </a:solidFill>
        </p:grpSpPr>
        <p:sp>
          <p:nvSpPr>
            <p:cNvPr id="87" name="Rechteck 38"/>
            <p:cNvSpPr/>
            <p:nvPr/>
          </p:nvSpPr>
          <p:spPr bwMode="gray">
            <a:xfrm>
              <a:off x="4510592" y="4128627"/>
              <a:ext cx="2106107" cy="246463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t" anchorCtr="0" compatLnSpc="1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Gleichschenkliges Dreieck 39"/>
            <p:cNvSpPr/>
            <p:nvPr/>
          </p:nvSpPr>
          <p:spPr bwMode="gray">
            <a:xfrm rot="5400000" flipV="1">
              <a:off x="4584825" y="3947579"/>
              <a:ext cx="106814" cy="255284"/>
            </a:xfrm>
            <a:prstGeom prst="triangle">
              <a:avLst>
                <a:gd name="adj" fmla="val 100000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/>
            <a:lstStyle/>
            <a:p>
              <a:pPr algn="ctr" defTabSz="1218565" eaLnBrk="0" fontAlgn="base" hangingPunct="0">
                <a:lnSpc>
                  <a:spcPts val="293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8702404" y="195626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广东工业大学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276" y="1797874"/>
            <a:ext cx="5752720" cy="4023923"/>
          </a:xfrm>
          <a:prstGeom prst="rect">
            <a:avLst/>
          </a:prstGeom>
        </p:spPr>
      </p:pic>
      <p:sp>
        <p:nvSpPr>
          <p:cNvPr id="90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一段图文页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一段图文页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3" y="909320"/>
            <a:ext cx="5089527" cy="5996305"/>
            <a:chOff x="-61971" y="0"/>
            <a:chExt cx="5498177" cy="6901910"/>
          </a:xfrm>
        </p:grpSpPr>
        <p:sp>
          <p:nvSpPr>
            <p:cNvPr id="13" name="任意形状 12"/>
            <p:cNvSpPr/>
            <p:nvPr/>
          </p:nvSpPr>
          <p:spPr>
            <a:xfrm>
              <a:off x="2437172" y="0"/>
              <a:ext cx="2999034" cy="6858000"/>
            </a:xfrm>
            <a:custGeom>
              <a:avLst/>
              <a:gdLst>
                <a:gd name="connsiteX0" fmla="*/ 0 w 2999034"/>
                <a:gd name="connsiteY0" fmla="*/ 0 h 6858000"/>
                <a:gd name="connsiteX1" fmla="*/ 2759996 w 2999034"/>
                <a:gd name="connsiteY1" fmla="*/ 0 h 6858000"/>
                <a:gd name="connsiteX2" fmla="*/ 2902025 w 2999034"/>
                <a:gd name="connsiteY2" fmla="*/ 4462 h 6858000"/>
                <a:gd name="connsiteX3" fmla="*/ 2999034 w 2999034"/>
                <a:gd name="connsiteY3" fmla="*/ 13627 h 6858000"/>
                <a:gd name="connsiteX4" fmla="*/ 2955878 w 2999034"/>
                <a:gd name="connsiteY4" fmla="*/ 17704 h 6858000"/>
                <a:gd name="connsiteX5" fmla="*/ 478075 w 2999034"/>
                <a:gd name="connsiteY5" fmla="*/ 3429000 h 6858000"/>
                <a:gd name="connsiteX6" fmla="*/ 2955878 w 2999034"/>
                <a:gd name="connsiteY6" fmla="*/ 6840297 h 6858000"/>
                <a:gd name="connsiteX7" fmla="*/ 2999034 w 2999034"/>
                <a:gd name="connsiteY7" fmla="*/ 6844374 h 6858000"/>
                <a:gd name="connsiteX8" fmla="*/ 2902025 w 2999034"/>
                <a:gd name="connsiteY8" fmla="*/ 6853538 h 6858000"/>
                <a:gd name="connsiteX9" fmla="*/ 2759996 w 2999034"/>
                <a:gd name="connsiteY9" fmla="*/ 6858000 h 6858000"/>
                <a:gd name="connsiteX10" fmla="*/ 0 w 2999034"/>
                <a:gd name="connsiteY1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99034" h="6858000">
                  <a:moveTo>
                    <a:pt x="0" y="0"/>
                  </a:moveTo>
                  <a:lnTo>
                    <a:pt x="2759996" y="0"/>
                  </a:lnTo>
                  <a:cubicBezTo>
                    <a:pt x="2807631" y="0"/>
                    <a:pt x="2854983" y="1499"/>
                    <a:pt x="2902025" y="4462"/>
                  </a:cubicBezTo>
                  <a:lnTo>
                    <a:pt x="2999034" y="13627"/>
                  </a:lnTo>
                  <a:lnTo>
                    <a:pt x="2955878" y="17704"/>
                  </a:lnTo>
                  <a:cubicBezTo>
                    <a:pt x="1564133" y="193303"/>
                    <a:pt x="478075" y="1653578"/>
                    <a:pt x="478075" y="3429000"/>
                  </a:cubicBezTo>
                  <a:cubicBezTo>
                    <a:pt x="478075" y="5204423"/>
                    <a:pt x="1564133" y="6664698"/>
                    <a:pt x="2955878" y="6840297"/>
                  </a:cubicBezTo>
                  <a:lnTo>
                    <a:pt x="2999034" y="6844374"/>
                  </a:lnTo>
                  <a:lnTo>
                    <a:pt x="2902025" y="6853538"/>
                  </a:lnTo>
                  <a:cubicBezTo>
                    <a:pt x="2854983" y="6856501"/>
                    <a:pt x="2807631" y="6858000"/>
                    <a:pt x="2759996" y="6858000"/>
                  </a:cubicBezTo>
                  <a:lnTo>
                    <a:pt x="0" y="6858000"/>
                  </a:lnTo>
                  <a:close/>
                </a:path>
              </a:pathLst>
            </a:custGeom>
            <a:solidFill>
              <a:srgbClr val="C10D23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1"/>
            <a:srcRect l="53216" t="333" b="-333"/>
            <a:stretch>
              <a:fillRect/>
            </a:stretch>
          </p:blipFill>
          <p:spPr>
            <a:xfrm>
              <a:off x="-61971" y="0"/>
              <a:ext cx="4841986" cy="6901910"/>
            </a:xfrm>
            <a:custGeom>
              <a:avLst/>
              <a:gdLst>
                <a:gd name="connsiteX0" fmla="*/ 0 w 4811181"/>
                <a:gd name="connsiteY0" fmla="*/ 0 h 6858000"/>
                <a:gd name="connsiteX1" fmla="*/ 4811181 w 4811181"/>
                <a:gd name="connsiteY1" fmla="*/ 0 h 6858000"/>
                <a:gd name="connsiteX2" fmla="*/ 4811181 w 4811181"/>
                <a:gd name="connsiteY2" fmla="*/ 28697 h 6858000"/>
                <a:gd name="connsiteX3" fmla="*/ 4760249 w 4811181"/>
                <a:gd name="connsiteY3" fmla="*/ 39510 h 6858000"/>
                <a:gd name="connsiteX4" fmla="*/ 3020479 w 4811181"/>
                <a:gd name="connsiteY4" fmla="*/ 3429000 h 6858000"/>
                <a:gd name="connsiteX5" fmla="*/ 4760249 w 4811181"/>
                <a:gd name="connsiteY5" fmla="*/ 6818490 h 6858000"/>
                <a:gd name="connsiteX6" fmla="*/ 4811181 w 4811181"/>
                <a:gd name="connsiteY6" fmla="*/ 6829304 h 6858000"/>
                <a:gd name="connsiteX7" fmla="*/ 4811181 w 4811181"/>
                <a:gd name="connsiteY7" fmla="*/ 6858000 h 6858000"/>
                <a:gd name="connsiteX8" fmla="*/ 0 w 4811181"/>
                <a:gd name="connsiteY8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1181" h="6858000">
                  <a:moveTo>
                    <a:pt x="0" y="0"/>
                  </a:moveTo>
                  <a:lnTo>
                    <a:pt x="4811181" y="0"/>
                  </a:lnTo>
                  <a:lnTo>
                    <a:pt x="4811181" y="28697"/>
                  </a:lnTo>
                  <a:lnTo>
                    <a:pt x="4760249" y="39510"/>
                  </a:lnTo>
                  <a:cubicBezTo>
                    <a:pt x="3775124" y="291005"/>
                    <a:pt x="3020479" y="1712758"/>
                    <a:pt x="3020479" y="3429000"/>
                  </a:cubicBezTo>
                  <a:cubicBezTo>
                    <a:pt x="3020479" y="5145242"/>
                    <a:pt x="3775124" y="6566996"/>
                    <a:pt x="4760249" y="6818490"/>
                  </a:cubicBezTo>
                  <a:lnTo>
                    <a:pt x="4811181" y="6829304"/>
                  </a:lnTo>
                  <a:lnTo>
                    <a:pt x="481118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15" name="文本框 14"/>
          <p:cNvSpPr txBox="1"/>
          <p:nvPr/>
        </p:nvSpPr>
        <p:spPr>
          <a:xfrm>
            <a:off x="3930780" y="2655008"/>
            <a:ext cx="7206996" cy="30510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74848" y="1965233"/>
            <a:ext cx="1855766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添加小标题</a:t>
            </a:r>
            <a:endParaRPr lang="zh-CN" altLang="en-US" sz="2400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两段图文页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24044" y="1246234"/>
            <a:ext cx="4074632" cy="2495522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endParaRPr lang="zh-CN" altLang="en-US" sz="1200" b="1" dirty="0"/>
          </a:p>
        </p:txBody>
      </p:sp>
      <p:sp>
        <p:nvSpPr>
          <p:cNvPr id="4" name="矩形 3"/>
          <p:cNvSpPr/>
          <p:nvPr/>
        </p:nvSpPr>
        <p:spPr>
          <a:xfrm>
            <a:off x="6756601" y="3775171"/>
            <a:ext cx="4074632" cy="249552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endParaRPr lang="zh-CN" altLang="en-US" sz="1200" b="1"/>
          </a:p>
        </p:txBody>
      </p:sp>
      <p:grpSp>
        <p:nvGrpSpPr>
          <p:cNvPr id="5" name="组合 4"/>
          <p:cNvGrpSpPr/>
          <p:nvPr/>
        </p:nvGrpSpPr>
        <p:grpSpPr>
          <a:xfrm>
            <a:off x="4886762" y="2112031"/>
            <a:ext cx="823828" cy="763929"/>
            <a:chOff x="4659821" y="1911728"/>
            <a:chExt cx="823828" cy="763929"/>
          </a:xfrm>
        </p:grpSpPr>
        <p:sp>
          <p:nvSpPr>
            <p:cNvPr id="6" name="矩形 5"/>
            <p:cNvSpPr/>
            <p:nvPr/>
          </p:nvSpPr>
          <p:spPr>
            <a:xfrm>
              <a:off x="4659821" y="1911728"/>
              <a:ext cx="823828" cy="763929"/>
            </a:xfrm>
            <a:prstGeom prst="rect">
              <a:avLst/>
            </a:prstGeom>
            <a:solidFill>
              <a:srgbClr val="BC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810285" y="2062860"/>
              <a:ext cx="522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44687" y="4640968"/>
            <a:ext cx="823828" cy="763929"/>
            <a:chOff x="4659821" y="1911728"/>
            <a:chExt cx="823828" cy="763929"/>
          </a:xfrm>
        </p:grpSpPr>
        <p:sp>
          <p:nvSpPr>
            <p:cNvPr id="9" name="矩形 8"/>
            <p:cNvSpPr/>
            <p:nvPr/>
          </p:nvSpPr>
          <p:spPr>
            <a:xfrm>
              <a:off x="4659821" y="1911728"/>
              <a:ext cx="823828" cy="763929"/>
            </a:xfrm>
            <a:prstGeom prst="rect">
              <a:avLst/>
            </a:prstGeom>
            <a:solidFill>
              <a:srgbClr val="44536A"/>
            </a:solidFill>
            <a:ln>
              <a:solidFill>
                <a:srgbClr val="445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40555" y="2062860"/>
              <a:ext cx="6623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57747" y="1246233"/>
            <a:ext cx="4173486" cy="1861410"/>
            <a:chOff x="7523108" y="3151351"/>
            <a:chExt cx="2227587" cy="1070562"/>
          </a:xfrm>
        </p:grpSpPr>
        <p:sp>
          <p:nvSpPr>
            <p:cNvPr id="18" name="矩形 17"/>
            <p:cNvSpPr/>
            <p:nvPr/>
          </p:nvSpPr>
          <p:spPr>
            <a:xfrm>
              <a:off x="7523108" y="3151351"/>
              <a:ext cx="1025606" cy="27990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C00000"/>
                  </a:solidFill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solidFill>
                  <a:srgbClr val="C00000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23108" y="3422957"/>
              <a:ext cx="2227587" cy="7989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C00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点击输入简要文字内容，文字内容需概括精炼，不用多余的文字修饰；点击输入简要文字内容，文字内容需概括精炼，不用多余文字修饰；点击输入简要文字</a:t>
              </a:r>
              <a:endParaRPr lang="zh-CN" altLang="en-US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24044" y="4063524"/>
            <a:ext cx="4336080" cy="1875835"/>
            <a:chOff x="7740696" y="3143055"/>
            <a:chExt cx="2006187" cy="1078858"/>
          </a:xfrm>
        </p:grpSpPr>
        <p:sp>
          <p:nvSpPr>
            <p:cNvPr id="24" name="矩形 23"/>
            <p:cNvSpPr/>
            <p:nvPr/>
          </p:nvSpPr>
          <p:spPr>
            <a:xfrm>
              <a:off x="8912425" y="3143055"/>
              <a:ext cx="834458" cy="27990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44536A"/>
                  </a:solidFill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solidFill>
                  <a:srgbClr val="44536A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740696" y="3422957"/>
              <a:ext cx="1957237" cy="79895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44536A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点击输入简要文字内容，文字内容需概括精炼，不用多余的文字修饰；点击输入简要文字内容，文字内容需概括精炼，不用多余文字修饰；点击输入简要文字。</a:t>
              </a:r>
              <a:endParaRPr lang="zh-CN" altLang="en-US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三段图文页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169819" y="3859010"/>
            <a:ext cx="2708806" cy="239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283" y="1449218"/>
            <a:ext cx="5158171" cy="2375380"/>
          </a:xfrm>
          <a:custGeom>
            <a:avLst/>
            <a:gdLst>
              <a:gd name="connsiteX0" fmla="*/ 0 w 2751520"/>
              <a:gd name="connsiteY0" fmla="*/ 0 h 2392586"/>
              <a:gd name="connsiteX1" fmla="*/ 2751520 w 2751520"/>
              <a:gd name="connsiteY1" fmla="*/ 0 h 2392586"/>
              <a:gd name="connsiteX2" fmla="*/ 2751520 w 2751520"/>
              <a:gd name="connsiteY2" fmla="*/ 2392586 h 2392586"/>
              <a:gd name="connsiteX3" fmla="*/ 0 w 2751520"/>
              <a:gd name="connsiteY3" fmla="*/ 2392586 h 239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1520" h="2392586">
                <a:moveTo>
                  <a:pt x="0" y="0"/>
                </a:moveTo>
                <a:lnTo>
                  <a:pt x="2751520" y="0"/>
                </a:lnTo>
                <a:lnTo>
                  <a:pt x="2751520" y="2392586"/>
                </a:lnTo>
                <a:lnTo>
                  <a:pt x="0" y="2392586"/>
                </a:lnTo>
                <a:close/>
              </a:path>
            </a:pathLst>
          </a:custGeom>
        </p:spPr>
      </p:pic>
      <p:sp>
        <p:nvSpPr>
          <p:cNvPr id="34" name="等腰三角形 1"/>
          <p:cNvSpPr/>
          <p:nvPr/>
        </p:nvSpPr>
        <p:spPr>
          <a:xfrm rot="5400000">
            <a:off x="5962023" y="2480667"/>
            <a:ext cx="342520" cy="295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等腰三角形 75"/>
          <p:cNvSpPr/>
          <p:nvPr/>
        </p:nvSpPr>
        <p:spPr>
          <a:xfrm rot="16200000" flipH="1">
            <a:off x="8707366" y="4908230"/>
            <a:ext cx="342520" cy="295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37" y="3859575"/>
            <a:ext cx="2751521" cy="2392586"/>
          </a:xfrm>
          <a:prstGeom prst="rect">
            <a:avLst/>
          </a:prstGeom>
        </p:spPr>
      </p:pic>
      <p:sp>
        <p:nvSpPr>
          <p:cNvPr id="38" name="等腰三角形 74"/>
          <p:cNvSpPr/>
          <p:nvPr/>
        </p:nvSpPr>
        <p:spPr>
          <a:xfrm rot="16200000" flipH="1">
            <a:off x="3047343" y="4908230"/>
            <a:ext cx="342520" cy="2952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00437" y="1449218"/>
            <a:ext cx="5632846" cy="2375380"/>
          </a:xfrm>
          <a:prstGeom prst="rect">
            <a:avLst/>
          </a:prstGeom>
          <a:solidFill>
            <a:srgbClr val="44536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3255885" y="3859575"/>
            <a:ext cx="2877397" cy="2392586"/>
          </a:xfrm>
          <a:prstGeom prst="rect">
            <a:avLst/>
          </a:prstGeom>
          <a:solidFill>
            <a:srgbClr val="44536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8878626" y="3859575"/>
            <a:ext cx="2412828" cy="2392586"/>
          </a:xfrm>
          <a:prstGeom prst="rect">
            <a:avLst/>
          </a:prstGeom>
          <a:solidFill>
            <a:srgbClr val="44536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3415459" y="4291111"/>
            <a:ext cx="2554323" cy="1528947"/>
            <a:chOff x="7523108" y="3151351"/>
            <a:chExt cx="1363363" cy="879351"/>
          </a:xfrm>
        </p:grpSpPr>
        <p:sp>
          <p:nvSpPr>
            <p:cNvPr id="63" name="矩形 62"/>
            <p:cNvSpPr/>
            <p:nvPr/>
          </p:nvSpPr>
          <p:spPr>
            <a:xfrm>
              <a:off x="7523108" y="3151351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523108" y="3422957"/>
              <a:ext cx="1363363" cy="6077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952445" y="4124912"/>
            <a:ext cx="2412829" cy="1861345"/>
            <a:chOff x="7523108" y="3151351"/>
            <a:chExt cx="1287841" cy="1070525"/>
          </a:xfrm>
        </p:grpSpPr>
        <p:sp>
          <p:nvSpPr>
            <p:cNvPr id="66" name="矩形 65"/>
            <p:cNvSpPr/>
            <p:nvPr/>
          </p:nvSpPr>
          <p:spPr>
            <a:xfrm>
              <a:off x="7523108" y="3151351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7523109" y="3422957"/>
              <a:ext cx="1287840" cy="7989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en-US" altLang="zh-CN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485306" y="1620556"/>
            <a:ext cx="3761870" cy="1934113"/>
            <a:chOff x="7523108" y="3109500"/>
            <a:chExt cx="2007888" cy="1112376"/>
          </a:xfrm>
        </p:grpSpPr>
        <p:sp>
          <p:nvSpPr>
            <p:cNvPr id="69" name="矩形 68"/>
            <p:cNvSpPr/>
            <p:nvPr/>
          </p:nvSpPr>
          <p:spPr>
            <a:xfrm>
              <a:off x="8040519" y="3109500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23108" y="3422957"/>
              <a:ext cx="2007888" cy="7989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四段图文页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55688" y="1926162"/>
            <a:ext cx="4879437" cy="1705797"/>
            <a:chOff x="1055688" y="1949312"/>
            <a:chExt cx="4879437" cy="1705797"/>
          </a:xfrm>
        </p:grpSpPr>
        <p:sp>
          <p:nvSpPr>
            <p:cNvPr id="4" name="ísľîḑè"/>
            <p:cNvSpPr/>
            <p:nvPr/>
          </p:nvSpPr>
          <p:spPr>
            <a:xfrm>
              <a:off x="1055688" y="1949312"/>
              <a:ext cx="2040232" cy="1705797"/>
            </a:xfrm>
            <a:prstGeom prst="rect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" name="ïṩļîḓé"/>
            <p:cNvSpPr/>
            <p:nvPr/>
          </p:nvSpPr>
          <p:spPr>
            <a:xfrm>
              <a:off x="3091939" y="1949312"/>
              <a:ext cx="2843186" cy="1705797"/>
            </a:xfrm>
            <a:prstGeom prst="wedgeRectCallout">
              <a:avLst>
                <a:gd name="adj1" fmla="val -52586"/>
                <a:gd name="adj2" fmla="val 7147"/>
              </a:avLst>
            </a:prstGeom>
            <a:solidFill>
              <a:srgbClr val="BC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38580" y="1913837"/>
            <a:ext cx="4883418" cy="1718121"/>
            <a:chOff x="6238580" y="1936987"/>
            <a:chExt cx="4883418" cy="1718121"/>
          </a:xfrm>
        </p:grpSpPr>
        <p:sp>
          <p:nvSpPr>
            <p:cNvPr id="7" name="îşḻîďé"/>
            <p:cNvSpPr/>
            <p:nvPr/>
          </p:nvSpPr>
          <p:spPr>
            <a:xfrm>
              <a:off x="6238580" y="1949311"/>
              <a:ext cx="2040232" cy="1705797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" name="îṣḷïḋé"/>
            <p:cNvSpPr/>
            <p:nvPr/>
          </p:nvSpPr>
          <p:spPr>
            <a:xfrm>
              <a:off x="8278812" y="1936987"/>
              <a:ext cx="2843186" cy="1698872"/>
            </a:xfrm>
            <a:prstGeom prst="wedgeRectCallout">
              <a:avLst>
                <a:gd name="adj1" fmla="val -52586"/>
                <a:gd name="adj2" fmla="val 7147"/>
              </a:avLst>
            </a:prstGeom>
            <a:solidFill>
              <a:srgbClr val="44536A"/>
            </a:solidFill>
            <a:ln>
              <a:solidFill>
                <a:srgbClr val="445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55688" y="3969917"/>
            <a:ext cx="4883418" cy="1705797"/>
            <a:chOff x="1055688" y="3923617"/>
            <a:chExt cx="4883418" cy="1705797"/>
          </a:xfrm>
        </p:grpSpPr>
        <p:sp>
          <p:nvSpPr>
            <p:cNvPr id="10" name="ïṣḻîḍè"/>
            <p:cNvSpPr/>
            <p:nvPr/>
          </p:nvSpPr>
          <p:spPr>
            <a:xfrm>
              <a:off x="3898874" y="3923617"/>
              <a:ext cx="2040232" cy="1705797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îṩlîḋè"/>
            <p:cNvSpPr/>
            <p:nvPr/>
          </p:nvSpPr>
          <p:spPr>
            <a:xfrm flipH="1">
              <a:off x="1055688" y="3923617"/>
              <a:ext cx="2843186" cy="1705797"/>
            </a:xfrm>
            <a:prstGeom prst="wedgeRectCallout">
              <a:avLst>
                <a:gd name="adj1" fmla="val -52586"/>
                <a:gd name="adj2" fmla="val 7147"/>
              </a:avLst>
            </a:prstGeom>
            <a:solidFill>
              <a:srgbClr val="44536A"/>
            </a:solidFill>
            <a:ln>
              <a:solidFill>
                <a:srgbClr val="445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52895" y="3969917"/>
            <a:ext cx="4883418" cy="1705797"/>
            <a:chOff x="6252895" y="3923617"/>
            <a:chExt cx="4883418" cy="1705797"/>
          </a:xfrm>
        </p:grpSpPr>
        <p:sp>
          <p:nvSpPr>
            <p:cNvPr id="13" name="í$ḷïḑé"/>
            <p:cNvSpPr/>
            <p:nvPr/>
          </p:nvSpPr>
          <p:spPr>
            <a:xfrm>
              <a:off x="9096081" y="3923617"/>
              <a:ext cx="2040232" cy="1705797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4" name="isļïḍe"/>
            <p:cNvSpPr/>
            <p:nvPr/>
          </p:nvSpPr>
          <p:spPr>
            <a:xfrm flipH="1">
              <a:off x="6252895" y="3923617"/>
              <a:ext cx="2843186" cy="1705797"/>
            </a:xfrm>
            <a:prstGeom prst="wedgeRectCallout">
              <a:avLst>
                <a:gd name="adj1" fmla="val -52586"/>
                <a:gd name="adj2" fmla="val 7147"/>
              </a:avLst>
            </a:prstGeom>
            <a:solidFill>
              <a:srgbClr val="BC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43667" y="2009398"/>
            <a:ext cx="2843186" cy="1554657"/>
            <a:chOff x="7465141" y="3184477"/>
            <a:chExt cx="1663523" cy="1554657"/>
          </a:xfrm>
        </p:grpSpPr>
        <p:sp>
          <p:nvSpPr>
            <p:cNvPr id="28" name="矩形 27"/>
            <p:cNvSpPr/>
            <p:nvPr/>
          </p:nvSpPr>
          <p:spPr>
            <a:xfrm>
              <a:off x="7468942" y="3184477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solidFill>
                  <a:schemeClr val="bg1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465141" y="3682434"/>
              <a:ext cx="1663523" cy="10567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</a:t>
              </a:r>
              <a:endParaRPr lang="en-US" altLang="zh-CN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不用多余的文字修饰</a:t>
              </a:r>
              <a:endParaRPr lang="zh-CN" altLang="en-US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430539" y="2001730"/>
            <a:ext cx="2843186" cy="1554657"/>
            <a:chOff x="7465141" y="3184477"/>
            <a:chExt cx="1663523" cy="1554657"/>
          </a:xfrm>
        </p:grpSpPr>
        <p:sp>
          <p:nvSpPr>
            <p:cNvPr id="31" name="矩形 30"/>
            <p:cNvSpPr/>
            <p:nvPr/>
          </p:nvSpPr>
          <p:spPr>
            <a:xfrm>
              <a:off x="7468942" y="3184477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solidFill>
                  <a:schemeClr val="bg1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465141" y="3682434"/>
              <a:ext cx="1663523" cy="10567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</a:t>
              </a:r>
              <a:endParaRPr lang="en-US" altLang="zh-CN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不用多余的文字修饰</a:t>
              </a:r>
              <a:endParaRPr lang="zh-CN" altLang="en-US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212585" y="3982242"/>
            <a:ext cx="2616121" cy="1566981"/>
            <a:chOff x="7465141" y="3172153"/>
            <a:chExt cx="1530669" cy="1566981"/>
          </a:xfrm>
        </p:grpSpPr>
        <p:sp>
          <p:nvSpPr>
            <p:cNvPr id="34" name="矩形 33"/>
            <p:cNvSpPr/>
            <p:nvPr/>
          </p:nvSpPr>
          <p:spPr>
            <a:xfrm>
              <a:off x="7970204" y="3172153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solidFill>
                  <a:schemeClr val="bg1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465141" y="3682434"/>
              <a:ext cx="1466707" cy="10567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    </a:t>
              </a:r>
              <a:endParaRPr lang="en-US" altLang="zh-CN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  文字内容需概括精炼，</a:t>
              </a:r>
              <a:endParaRPr lang="en-US" altLang="zh-CN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  不用多余的文字修饰</a:t>
              </a:r>
              <a:endParaRPr lang="zh-CN" altLang="en-US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479960" y="4054344"/>
            <a:ext cx="2616121" cy="1566981"/>
            <a:chOff x="7465141" y="3172153"/>
            <a:chExt cx="1530669" cy="1566981"/>
          </a:xfrm>
        </p:grpSpPr>
        <p:sp>
          <p:nvSpPr>
            <p:cNvPr id="37" name="矩形 36"/>
            <p:cNvSpPr/>
            <p:nvPr/>
          </p:nvSpPr>
          <p:spPr>
            <a:xfrm>
              <a:off x="7970204" y="3172153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solidFill>
                  <a:schemeClr val="bg1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465141" y="3682434"/>
              <a:ext cx="1466707" cy="10567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    </a:t>
              </a:r>
              <a:endParaRPr lang="en-US" altLang="zh-CN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  文字内容需概括精炼，</a:t>
              </a:r>
              <a:endParaRPr lang="en-US" altLang="zh-CN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   不用多余的文字修饰</a:t>
              </a:r>
              <a:endParaRPr lang="zh-CN" altLang="en-US" dirty="0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7"/>
          <p:cNvSpPr txBox="1"/>
          <p:nvPr/>
        </p:nvSpPr>
        <p:spPr>
          <a:xfrm>
            <a:off x="3903693" y="2856899"/>
            <a:ext cx="4384614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8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三、图表内容页</a:t>
            </a:r>
            <a:endParaRPr kumimoji="1" lang="zh-CN" altLang="en-US" sz="48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16386" y="3787347"/>
            <a:ext cx="513222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Chart content page </a:t>
            </a:r>
            <a:endParaRPr kumimoji="1" lang="en-US" altLang="zh-CN" sz="140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211208" y="1909700"/>
            <a:ext cx="3351407" cy="3371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600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Background and Purpose</a:t>
            </a:r>
            <a:endParaRPr kumimoji="1" lang="zh-CN" altLang="en-US" sz="160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5060" y="3226144"/>
            <a:ext cx="3295132" cy="3371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>
                <a:latin typeface="Arial Narrow" panose="020B0604020202020204" pitchFamily="34" charset="0"/>
                <a:cs typeface="Arial Narrow" panose="020B0604020202020204" pitchFamily="34" charset="0"/>
              </a:rPr>
              <a:t>Materials and Methods</a:t>
            </a:r>
            <a:endParaRPr lang="zh-CN" alt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95060" y="4582940"/>
            <a:ext cx="3295132" cy="3371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>
                <a:latin typeface="Arial Narrow" panose="020B0604020202020204" pitchFamily="34" charset="0"/>
                <a:cs typeface="Arial Narrow" panose="020B0604020202020204" pitchFamily="34" charset="0"/>
              </a:rPr>
              <a:t>Results and Discussion</a:t>
            </a:r>
            <a:endParaRPr lang="zh-CN" alt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文本占位符 27"/>
          <p:cNvSpPr txBox="1"/>
          <p:nvPr/>
        </p:nvSpPr>
        <p:spPr>
          <a:xfrm>
            <a:off x="1305597" y="1181681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一、研究背景与意义</a:t>
            </a:r>
            <a:endParaRPr kumimoji="1" lang="zh-CN" altLang="en-US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1310852" y="1889706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27"/>
          <p:cNvSpPr txBox="1"/>
          <p:nvPr/>
        </p:nvSpPr>
        <p:spPr>
          <a:xfrm>
            <a:off x="1305597" y="2517604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22126"/>
                </a:solidFill>
              </a:rPr>
              <a:t>二、研究材料与方法</a:t>
            </a:r>
            <a:endParaRPr kumimoji="1" lang="zh-CN" altLang="en-US" dirty="0">
              <a:solidFill>
                <a:srgbClr val="C22126"/>
              </a:solidFill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1310852" y="3225630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27"/>
          <p:cNvSpPr txBox="1"/>
          <p:nvPr/>
        </p:nvSpPr>
        <p:spPr>
          <a:xfrm>
            <a:off x="1305597" y="3874916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22126"/>
                </a:solidFill>
              </a:rPr>
              <a:t>三、研究结果与讨论</a:t>
            </a:r>
            <a:endParaRPr kumimoji="1" lang="zh-CN" altLang="en-US" dirty="0">
              <a:solidFill>
                <a:srgbClr val="C22126"/>
              </a:solidFill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1310852" y="4561554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7"/>
          <p:cNvSpPr txBox="1"/>
          <p:nvPr/>
        </p:nvSpPr>
        <p:spPr>
          <a:xfrm>
            <a:off x="1305597" y="5210839"/>
            <a:ext cx="5292725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rgbClr val="C22126"/>
                </a:solidFill>
              </a:rPr>
              <a:t>四、研究结论和展望</a:t>
            </a:r>
            <a:endParaRPr kumimoji="1" lang="zh-CN" altLang="en-US" dirty="0">
              <a:solidFill>
                <a:srgbClr val="C22126"/>
              </a:solidFill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1310852" y="5897478"/>
            <a:ext cx="63340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498114" y="375269"/>
            <a:ext cx="1165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rgbClr val="C2212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目 录</a:t>
            </a:r>
            <a:endParaRPr kumimoji="1" lang="zh-CN" altLang="en-US" sz="3200" dirty="0">
              <a:solidFill>
                <a:srgbClr val="44536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95060" y="5918864"/>
            <a:ext cx="3295131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algn="dist">
              <a:defRPr kumimoji="1" sz="1600">
                <a:solidFill>
                  <a:schemeClr val="tx2"/>
                </a:solidFill>
              </a:defRPr>
            </a:lvl1pPr>
          </a:lstStyle>
          <a:p>
            <a:r>
              <a:rPr lang="en-GB" altLang="zh-CN" dirty="0">
                <a:latin typeface="Arial Narrow" panose="020B0604020202020204" pitchFamily="34" charset="0"/>
                <a:cs typeface="Arial Narrow" panose="020B0604020202020204" pitchFamily="34" charset="0"/>
              </a:rPr>
              <a:t>Conclusion and </a:t>
            </a:r>
            <a:r>
              <a:rPr lang="en-US" altLang="zh-CN" dirty="0">
                <a:latin typeface="Arial Narrow" panose="020B0604020202020204" pitchFamily="34" charset="0"/>
                <a:cs typeface="Arial Narrow" panose="020B0604020202020204" pitchFamily="34" charset="0"/>
              </a:rPr>
              <a:t>P</a:t>
            </a:r>
            <a:r>
              <a:rPr lang="en-GB" altLang="zh-CN" dirty="0">
                <a:latin typeface="Arial Narrow" panose="020B0604020202020204" pitchFamily="34" charset="0"/>
                <a:cs typeface="Arial Narrow" panose="020B0604020202020204" pitchFamily="34" charset="0"/>
              </a:rPr>
              <a:t>rospect</a:t>
            </a:r>
            <a:endParaRPr lang="zh-CN" alt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 rot="18900000">
            <a:off x="2886796" y="467651"/>
            <a:ext cx="385711" cy="400009"/>
            <a:chOff x="1516284" y="0"/>
            <a:chExt cx="1036718" cy="1071442"/>
          </a:xfrm>
        </p:grpSpPr>
        <p:sp>
          <p:nvSpPr>
            <p:cNvPr id="23" name="矩形 22"/>
            <p:cNvSpPr/>
            <p:nvPr/>
          </p:nvSpPr>
          <p:spPr>
            <a:xfrm>
              <a:off x="1777500" y="295938"/>
              <a:ext cx="775502" cy="7755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BC1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516284" y="0"/>
              <a:ext cx="775504" cy="775504"/>
            </a:xfrm>
            <a:prstGeom prst="rect">
              <a:avLst/>
            </a:prstGeom>
            <a:solidFill>
              <a:srgbClr val="BC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纯表格图页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43662" y="1758729"/>
          <a:ext cx="10504675" cy="40763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72644"/>
                <a:gridCol w="2572644"/>
                <a:gridCol w="2572644"/>
                <a:gridCol w="2786743"/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年份</a:t>
                      </a:r>
                      <a:endParaRPr lang="en-US" altLang="zh-CN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大学城校区</a:t>
                      </a:r>
                      <a:endParaRPr lang="zh-CN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东风路校区</a:t>
                      </a:r>
                      <a:endParaRPr lang="en-US" altLang="zh-CN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龙洞校区</a:t>
                      </a:r>
                      <a:endParaRPr lang="en-US" altLang="zh-CN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2010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10000</a:t>
                      </a:r>
                      <a:r>
                        <a:rPr lang="zh-CN" altLang="en-US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</a:t>
                      </a:r>
                      <a:r>
                        <a:rPr lang="zh-CN" altLang="en-US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3000</a:t>
                      </a:r>
                      <a:r>
                        <a:rPr lang="zh-CN" altLang="en-US" sz="1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2012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3000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9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2014</a:t>
                      </a:r>
                      <a:endParaRPr lang="zh-CN" altLang="en-US" sz="18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  <a:r>
                        <a:rPr lang="zh-CN" altLang="en-US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人</a:t>
                      </a:r>
                      <a:endParaRPr lang="zh-CN" altLang="en-US" sz="18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  <a:r>
                        <a:rPr lang="zh-CN" altLang="en-US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人</a:t>
                      </a:r>
                      <a:endParaRPr lang="zh-CN" altLang="en-US" sz="18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  <a:r>
                        <a:rPr lang="zh-CN" altLang="en-US" sz="1800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人</a:t>
                      </a:r>
                      <a:endParaRPr lang="zh-CN" altLang="en-US" sz="1800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2016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3000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2018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3000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2020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3000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49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1000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zh-CN" altLang="en-US" sz="1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3000</a:t>
                      </a:r>
                      <a:r>
                        <a:rPr lang="zh-CN" altLang="en-US" sz="1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人</a:t>
                      </a:r>
                      <a:endParaRPr lang="en-US" altLang="zh-CN" sz="1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marL="70588" marR="70588" marT="35294" marB="35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076774" y="1104518"/>
            <a:ext cx="2038452" cy="48667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新生入学人数</a:t>
            </a:r>
            <a:endParaRPr lang="zh-CN" altLang="en-US" sz="2400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pSp>
        <p:nvGrpSpPr>
          <p:cNvPr id="7" name="组合 6"/>
          <p:cNvGrpSpPr/>
          <p:nvPr/>
        </p:nvGrpSpPr>
        <p:grpSpPr>
          <a:xfrm rot="18900000">
            <a:off x="896585" y="6285335"/>
            <a:ext cx="240324" cy="249233"/>
            <a:chOff x="1516284" y="0"/>
            <a:chExt cx="1036718" cy="1071442"/>
          </a:xfrm>
        </p:grpSpPr>
        <p:sp>
          <p:nvSpPr>
            <p:cNvPr id="8" name="矩形 7"/>
            <p:cNvSpPr/>
            <p:nvPr/>
          </p:nvSpPr>
          <p:spPr>
            <a:xfrm>
              <a:off x="1777500" y="295938"/>
              <a:ext cx="775502" cy="7755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BC1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516284" y="0"/>
              <a:ext cx="775504" cy="775504"/>
            </a:xfrm>
            <a:prstGeom prst="rect">
              <a:avLst/>
            </a:prstGeom>
            <a:solidFill>
              <a:srgbClr val="BC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90772" y="6279684"/>
            <a:ext cx="2236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数据纯属编造，仅供参考。</a:t>
            </a:r>
            <a:endParaRPr kumimoji="1" lang="zh-CN" altLang="en-US" sz="14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折线图页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224457" y="1580278"/>
          <a:ext cx="8128000" cy="4094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8352458" y="1805357"/>
            <a:ext cx="3704399" cy="1222258"/>
            <a:chOff x="7465141" y="3184477"/>
            <a:chExt cx="2174824" cy="1222258"/>
          </a:xfrm>
        </p:grpSpPr>
        <p:sp>
          <p:nvSpPr>
            <p:cNvPr id="5" name="矩形 4"/>
            <p:cNvSpPr/>
            <p:nvPr/>
          </p:nvSpPr>
          <p:spPr>
            <a:xfrm>
              <a:off x="7465141" y="3184477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系列</a:t>
              </a:r>
              <a:r>
                <a:rPr lang="en-US" altLang="zh-CN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1</a:t>
              </a: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说明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465141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352458" y="3174504"/>
            <a:ext cx="3704399" cy="1222258"/>
            <a:chOff x="7465141" y="3184477"/>
            <a:chExt cx="2174824" cy="1222258"/>
          </a:xfrm>
        </p:grpSpPr>
        <p:sp>
          <p:nvSpPr>
            <p:cNvPr id="8" name="矩形 7"/>
            <p:cNvSpPr/>
            <p:nvPr/>
          </p:nvSpPr>
          <p:spPr>
            <a:xfrm>
              <a:off x="7465141" y="3184477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系列</a:t>
              </a:r>
              <a:r>
                <a:rPr lang="en-US" altLang="zh-CN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2</a:t>
              </a: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说明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465141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352457" y="4452401"/>
            <a:ext cx="3704399" cy="1222258"/>
            <a:chOff x="7465141" y="3184477"/>
            <a:chExt cx="2174824" cy="1222258"/>
          </a:xfrm>
        </p:grpSpPr>
        <p:sp>
          <p:nvSpPr>
            <p:cNvPr id="11" name="矩形 10"/>
            <p:cNvSpPr/>
            <p:nvPr/>
          </p:nvSpPr>
          <p:spPr>
            <a:xfrm>
              <a:off x="7465141" y="3184477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系列</a:t>
              </a:r>
              <a:r>
                <a:rPr lang="en-US" altLang="zh-CN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3</a:t>
              </a: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说明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65141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柱状图页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aphicFrame>
        <p:nvGraphicFramePr>
          <p:cNvPr id="22" name="图表 21"/>
          <p:cNvGraphicFramePr/>
          <p:nvPr/>
        </p:nvGraphicFramePr>
        <p:xfrm>
          <a:off x="224457" y="1220410"/>
          <a:ext cx="7395029" cy="5049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8164871" y="1220410"/>
            <a:ext cx="3704399" cy="1222258"/>
            <a:chOff x="7465141" y="3184477"/>
            <a:chExt cx="2174824" cy="1222258"/>
          </a:xfrm>
        </p:grpSpPr>
        <p:sp>
          <p:nvSpPr>
            <p:cNvPr id="28" name="矩形 27"/>
            <p:cNvSpPr/>
            <p:nvPr/>
          </p:nvSpPr>
          <p:spPr>
            <a:xfrm>
              <a:off x="7465141" y="3184477"/>
              <a:ext cx="1025606" cy="48667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类别</a:t>
              </a:r>
              <a:r>
                <a:rPr lang="en-US" altLang="zh-CN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1</a:t>
              </a: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说明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465141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164871" y="2589557"/>
            <a:ext cx="3704399" cy="1222258"/>
            <a:chOff x="7465141" y="3184477"/>
            <a:chExt cx="2174824" cy="1222258"/>
          </a:xfrm>
        </p:grpSpPr>
        <p:sp>
          <p:nvSpPr>
            <p:cNvPr id="31" name="矩形 30"/>
            <p:cNvSpPr/>
            <p:nvPr/>
          </p:nvSpPr>
          <p:spPr>
            <a:xfrm>
              <a:off x="7465141" y="3184477"/>
              <a:ext cx="1025606" cy="48667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类别</a:t>
              </a:r>
              <a:r>
                <a:rPr lang="en-US" altLang="zh-CN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2</a:t>
              </a: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说明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465141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164870" y="3867454"/>
            <a:ext cx="3704399" cy="1222258"/>
            <a:chOff x="7465141" y="3184477"/>
            <a:chExt cx="2174824" cy="1222258"/>
          </a:xfrm>
        </p:grpSpPr>
        <p:sp>
          <p:nvSpPr>
            <p:cNvPr id="34" name="矩形 33"/>
            <p:cNvSpPr/>
            <p:nvPr/>
          </p:nvSpPr>
          <p:spPr>
            <a:xfrm>
              <a:off x="7465141" y="3184477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类别</a:t>
              </a:r>
              <a:r>
                <a:rPr lang="en-US" altLang="zh-CN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3</a:t>
              </a: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说明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465141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164871" y="5179068"/>
            <a:ext cx="3704399" cy="1222258"/>
            <a:chOff x="7465141" y="3184477"/>
            <a:chExt cx="2174824" cy="1222258"/>
          </a:xfrm>
        </p:grpSpPr>
        <p:sp>
          <p:nvSpPr>
            <p:cNvPr id="37" name="矩形 36"/>
            <p:cNvSpPr/>
            <p:nvPr/>
          </p:nvSpPr>
          <p:spPr>
            <a:xfrm>
              <a:off x="7465141" y="3184477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类别</a:t>
              </a:r>
              <a:r>
                <a:rPr lang="en-US" altLang="zh-CN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4</a:t>
              </a: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说明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465141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柱状图页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320513" y="1933423"/>
            <a:ext cx="3704399" cy="1222258"/>
            <a:chOff x="7465141" y="3184477"/>
            <a:chExt cx="2174824" cy="1222258"/>
          </a:xfrm>
        </p:grpSpPr>
        <p:sp>
          <p:nvSpPr>
            <p:cNvPr id="28" name="矩形 27"/>
            <p:cNvSpPr/>
            <p:nvPr/>
          </p:nvSpPr>
          <p:spPr>
            <a:xfrm>
              <a:off x="7465141" y="3184477"/>
              <a:ext cx="1025606" cy="48667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类别</a:t>
              </a:r>
              <a:r>
                <a:rPr lang="en-US" altLang="zh-CN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1</a:t>
              </a: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说明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465141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320513" y="3302570"/>
            <a:ext cx="3704399" cy="1222258"/>
            <a:chOff x="7465141" y="3184477"/>
            <a:chExt cx="2174824" cy="1222258"/>
          </a:xfrm>
        </p:grpSpPr>
        <p:sp>
          <p:nvSpPr>
            <p:cNvPr id="31" name="矩形 30"/>
            <p:cNvSpPr/>
            <p:nvPr/>
          </p:nvSpPr>
          <p:spPr>
            <a:xfrm>
              <a:off x="7465141" y="3184477"/>
              <a:ext cx="1025606" cy="48667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类别</a:t>
              </a:r>
              <a:r>
                <a:rPr lang="en-US" altLang="zh-CN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2</a:t>
              </a: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说明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465141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320512" y="4580467"/>
            <a:ext cx="3704399" cy="1222258"/>
            <a:chOff x="7465141" y="3184477"/>
            <a:chExt cx="2174824" cy="1222258"/>
          </a:xfrm>
        </p:grpSpPr>
        <p:sp>
          <p:nvSpPr>
            <p:cNvPr id="34" name="矩形 33"/>
            <p:cNvSpPr/>
            <p:nvPr/>
          </p:nvSpPr>
          <p:spPr>
            <a:xfrm>
              <a:off x="7465141" y="3184477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类别</a:t>
              </a:r>
              <a:r>
                <a:rPr lang="en-US" altLang="zh-CN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3</a:t>
              </a: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说明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465141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16" name="Gruppieren 3"/>
          <p:cNvGrpSpPr/>
          <p:nvPr/>
        </p:nvGrpSpPr>
        <p:grpSpPr bwMode="gray">
          <a:xfrm>
            <a:off x="0" y="1688365"/>
            <a:ext cx="8876453" cy="4844871"/>
            <a:chOff x="949409" y="2537071"/>
            <a:chExt cx="4911321" cy="2680656"/>
          </a:xfrm>
        </p:grpSpPr>
        <p:sp>
          <p:nvSpPr>
            <p:cNvPr id="17" name="Rechteck 7"/>
            <p:cNvSpPr/>
            <p:nvPr/>
          </p:nvSpPr>
          <p:spPr bwMode="gray">
            <a:xfrm>
              <a:off x="1410966" y="2702499"/>
              <a:ext cx="3960931" cy="223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8" rIns="91422" bIns="45718" rtlCol="0" anchor="ctr"/>
            <a:lstStyle/>
            <a:p>
              <a:pPr algn="ctr"/>
              <a:endParaRPr lang="en-US" sz="1600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Grafik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49409" y="2537071"/>
              <a:ext cx="4911321" cy="2680656"/>
            </a:xfrm>
            <a:prstGeom prst="rect">
              <a:avLst/>
            </a:prstGeom>
          </p:spPr>
        </p:pic>
      </p:grpSp>
      <p:graphicFrame>
        <p:nvGraphicFramePr>
          <p:cNvPr id="22" name="图表 21"/>
          <p:cNvGraphicFramePr/>
          <p:nvPr/>
        </p:nvGraphicFramePr>
        <p:xfrm>
          <a:off x="1620691" y="2054057"/>
          <a:ext cx="5489666" cy="374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7921625" y="4734825"/>
            <a:ext cx="3675275" cy="1674801"/>
          </a:xfrm>
          <a:prstGeom prst="rect">
            <a:avLst/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192405" y="4728030"/>
            <a:ext cx="3675275" cy="1674801"/>
          </a:xfrm>
          <a:prstGeom prst="rect">
            <a:avLst/>
          </a:prstGeom>
          <a:solidFill>
            <a:srgbClr val="44536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63185" y="4707789"/>
            <a:ext cx="3675275" cy="1674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424680" y="1880954"/>
            <a:ext cx="2291918" cy="2291918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圆环图页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831659" y="1933910"/>
            <a:ext cx="2291918" cy="2291918"/>
          </a:xfrm>
          <a:prstGeom prst="ellipse">
            <a:avLst/>
          </a:prstGeom>
          <a:solidFill>
            <a:srgbClr val="445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1135589" y="1987155"/>
            <a:ext cx="2291918" cy="22919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饼形 31"/>
          <p:cNvSpPr/>
          <p:nvPr/>
        </p:nvSpPr>
        <p:spPr>
          <a:xfrm rot="18528409">
            <a:off x="1117339" y="1982559"/>
            <a:ext cx="2315548" cy="2315546"/>
          </a:xfrm>
          <a:prstGeom prst="pie">
            <a:avLst>
              <a:gd name="adj1" fmla="val 0"/>
              <a:gd name="adj2" fmla="val 18416154"/>
            </a:avLst>
          </a:prstGeom>
          <a:solidFill>
            <a:srgbClr val="44536A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>
            <a:off x="1354264" y="2211491"/>
            <a:ext cx="1840130" cy="1840128"/>
            <a:chOff x="4548989" y="2187338"/>
            <a:chExt cx="2639568" cy="2639567"/>
          </a:xfrm>
        </p:grpSpPr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4548989" y="2187338"/>
              <a:ext cx="2639568" cy="2639567"/>
            </a:xfrm>
            <a:prstGeom prst="ellipse">
              <a:avLst/>
            </a:prstGeom>
            <a:solidFill>
              <a:srgbClr val="595959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Oval 7"/>
            <p:cNvSpPr>
              <a:spLocks noChangeArrowheads="1"/>
            </p:cNvSpPr>
            <p:nvPr/>
          </p:nvSpPr>
          <p:spPr bwMode="auto">
            <a:xfrm>
              <a:off x="4598654" y="2237003"/>
              <a:ext cx="2540239" cy="2540238"/>
            </a:xfrm>
            <a:prstGeom prst="ellipse">
              <a:avLst/>
            </a:pr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1582821" y="2793745"/>
            <a:ext cx="1383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20%</a:t>
            </a:r>
            <a:endParaRPr lang="zh-CN" altLang="en-US" sz="3200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37" name="饼形 36"/>
          <p:cNvSpPr/>
          <p:nvPr/>
        </p:nvSpPr>
        <p:spPr>
          <a:xfrm rot="17787289">
            <a:off x="8413649" y="1876358"/>
            <a:ext cx="2315548" cy="2315546"/>
          </a:xfrm>
          <a:prstGeom prst="pie">
            <a:avLst>
              <a:gd name="adj1" fmla="val 0"/>
              <a:gd name="adj2" fmla="val 10672320"/>
            </a:avLst>
          </a:prstGeom>
          <a:solidFill>
            <a:srgbClr val="C0000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8650574" y="2105290"/>
            <a:ext cx="1840130" cy="1840128"/>
            <a:chOff x="4548989" y="2187338"/>
            <a:chExt cx="2639568" cy="2639567"/>
          </a:xfrm>
        </p:grpSpPr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4548989" y="2187338"/>
              <a:ext cx="2639568" cy="2639567"/>
            </a:xfrm>
            <a:prstGeom prst="ellipse">
              <a:avLst/>
            </a:prstGeom>
            <a:solidFill>
              <a:srgbClr val="595959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7"/>
            <p:cNvSpPr>
              <a:spLocks noChangeArrowheads="1"/>
            </p:cNvSpPr>
            <p:nvPr/>
          </p:nvSpPr>
          <p:spPr bwMode="auto">
            <a:xfrm>
              <a:off x="4598654" y="2237003"/>
              <a:ext cx="2540239" cy="2540238"/>
            </a:xfrm>
            <a:prstGeom prst="ellipse">
              <a:avLst/>
            </a:pr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8879131" y="2687544"/>
            <a:ext cx="1383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50%</a:t>
            </a:r>
            <a:endParaRPr lang="zh-CN" altLang="en-US" sz="3200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42" name="饼形 41"/>
          <p:cNvSpPr/>
          <p:nvPr/>
        </p:nvSpPr>
        <p:spPr>
          <a:xfrm rot="18528409">
            <a:off x="4813409" y="1929314"/>
            <a:ext cx="2315548" cy="2315546"/>
          </a:xfrm>
          <a:prstGeom prst="pie">
            <a:avLst>
              <a:gd name="adj1" fmla="val 0"/>
              <a:gd name="adj2" fmla="val 5995183"/>
            </a:avLst>
          </a:prstGeom>
          <a:solidFill>
            <a:srgbClr val="C00000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5050334" y="2158246"/>
            <a:ext cx="1840130" cy="1840128"/>
            <a:chOff x="4548989" y="2187338"/>
            <a:chExt cx="2639568" cy="2639567"/>
          </a:xfrm>
        </p:grpSpPr>
        <p:sp>
          <p:nvSpPr>
            <p:cNvPr id="44" name="Oval 7"/>
            <p:cNvSpPr>
              <a:spLocks noChangeArrowheads="1"/>
            </p:cNvSpPr>
            <p:nvPr/>
          </p:nvSpPr>
          <p:spPr bwMode="auto">
            <a:xfrm>
              <a:off x="4548989" y="2187338"/>
              <a:ext cx="2639568" cy="2639567"/>
            </a:xfrm>
            <a:prstGeom prst="ellipse">
              <a:avLst/>
            </a:prstGeom>
            <a:solidFill>
              <a:srgbClr val="595959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4598654" y="2237003"/>
              <a:ext cx="2540239" cy="2540238"/>
            </a:xfrm>
            <a:prstGeom prst="ellipse">
              <a:avLst/>
            </a:prstGeom>
            <a:solidFill>
              <a:srgbClr val="F9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5278891" y="2740500"/>
            <a:ext cx="1383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30%</a:t>
            </a:r>
            <a:endParaRPr lang="zh-CN" altLang="en-US" sz="3200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63185" y="4836606"/>
            <a:ext cx="3704399" cy="1187635"/>
            <a:chOff x="7465141" y="3219100"/>
            <a:chExt cx="2174824" cy="1187635"/>
          </a:xfrm>
        </p:grpSpPr>
        <p:sp>
          <p:nvSpPr>
            <p:cNvPr id="63" name="矩形 62"/>
            <p:cNvSpPr/>
            <p:nvPr/>
          </p:nvSpPr>
          <p:spPr>
            <a:xfrm>
              <a:off x="8062872" y="3219100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465141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217226" y="4836606"/>
            <a:ext cx="3704399" cy="1187635"/>
            <a:chOff x="7511384" y="3219100"/>
            <a:chExt cx="2174824" cy="1187635"/>
          </a:xfrm>
        </p:grpSpPr>
        <p:sp>
          <p:nvSpPr>
            <p:cNvPr id="66" name="矩形 65"/>
            <p:cNvSpPr/>
            <p:nvPr/>
          </p:nvSpPr>
          <p:spPr>
            <a:xfrm>
              <a:off x="8062872" y="3219100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7511384" y="3682434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983094" y="4810897"/>
            <a:ext cx="3704399" cy="1222258"/>
            <a:chOff x="7564570" y="3219100"/>
            <a:chExt cx="2174824" cy="1222258"/>
          </a:xfrm>
        </p:grpSpPr>
        <p:sp>
          <p:nvSpPr>
            <p:cNvPr id="69" name="矩形 68"/>
            <p:cNvSpPr/>
            <p:nvPr/>
          </p:nvSpPr>
          <p:spPr>
            <a:xfrm>
              <a:off x="8062872" y="3219100"/>
              <a:ext cx="1025606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Hiragino Sans GB W6" panose="020B0300000000000000" pitchFamily="34" charset="-128"/>
                  <a:ea typeface="Hiragino Sans GB W6" panose="020B0300000000000000" pitchFamily="34" charset="-128"/>
                </a:rPr>
                <a:t>添加小标题</a:t>
              </a:r>
              <a:endPara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64570" y="3717057"/>
              <a:ext cx="2174824" cy="7243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点击输入简要文字内容，文字内容需概括精炼，不用多余的文字修饰</a:t>
              </a:r>
              <a:endPara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iterate type="lt">
                                    <p:tmPct val="3896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3896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3896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0" grpId="0" animBg="1"/>
      <p:bldP spid="31" grpId="0" animBg="1"/>
      <p:bldP spid="32" grpId="0" animBg="1"/>
      <p:bldP spid="36" grpId="0"/>
      <p:bldP spid="37" grpId="0" animBg="1"/>
      <p:bldP spid="41" grpId="0"/>
      <p:bldP spid="42" grpId="0" animBg="1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5"/>
          <p:cNvGraphicFramePr/>
          <p:nvPr/>
        </p:nvGraphicFramePr>
        <p:xfrm>
          <a:off x="1127803" y="1829675"/>
          <a:ext cx="2557771" cy="2740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Diagramm 4"/>
          <p:cNvGraphicFramePr/>
          <p:nvPr/>
        </p:nvGraphicFramePr>
        <p:xfrm>
          <a:off x="4152479" y="1333912"/>
          <a:ext cx="7160727" cy="419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Halbbogen 7"/>
          <p:cNvSpPr/>
          <p:nvPr/>
        </p:nvSpPr>
        <p:spPr bwMode="gray">
          <a:xfrm flipH="1">
            <a:off x="1104935" y="1938176"/>
            <a:ext cx="2561335" cy="2561000"/>
          </a:xfrm>
          <a:prstGeom prst="blockArc">
            <a:avLst>
              <a:gd name="adj1" fmla="val 7618862"/>
              <a:gd name="adj2" fmla="val 14309444"/>
              <a:gd name="adj3" fmla="val 398"/>
            </a:avLst>
          </a:prstGeom>
          <a:noFill/>
          <a:ln w="31750" cap="flat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rgbClr val="4F4F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pieren 11"/>
          <p:cNvGrpSpPr/>
          <p:nvPr/>
        </p:nvGrpSpPr>
        <p:grpSpPr bwMode="gray">
          <a:xfrm>
            <a:off x="3103823" y="1758982"/>
            <a:ext cx="4212000" cy="3119020"/>
            <a:chOff x="3365080" y="2363419"/>
            <a:chExt cx="3995471" cy="3119020"/>
          </a:xfrm>
        </p:grpSpPr>
        <p:cxnSp>
          <p:nvCxnSpPr>
            <p:cNvPr id="6" name="Gerade Verbindung 11"/>
            <p:cNvCxnSpPr/>
            <p:nvPr/>
          </p:nvCxnSpPr>
          <p:spPr bwMode="gray">
            <a:xfrm flipV="1">
              <a:off x="3365080" y="2363419"/>
              <a:ext cx="3995471" cy="328886"/>
            </a:xfrm>
            <a:prstGeom prst="line">
              <a:avLst/>
            </a:prstGeom>
            <a:ln w="63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43"/>
            <p:cNvCxnSpPr/>
            <p:nvPr/>
          </p:nvCxnSpPr>
          <p:spPr bwMode="gray">
            <a:xfrm>
              <a:off x="3444989" y="4898365"/>
              <a:ext cx="3755742" cy="584074"/>
            </a:xfrm>
            <a:prstGeom prst="line">
              <a:avLst/>
            </a:prstGeom>
            <a:ln w="635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圆环图页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66151" y="1829675"/>
            <a:ext cx="74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A5A5A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系列</a:t>
            </a:r>
            <a:r>
              <a:rPr kumimoji="1" lang="en-US" altLang="zh-CN" sz="1400" dirty="0">
                <a:solidFill>
                  <a:srgbClr val="A5A5A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</a:t>
            </a:r>
            <a:endParaRPr kumimoji="1" lang="zh-CN" altLang="en-US" sz="1400" dirty="0">
              <a:solidFill>
                <a:srgbClr val="A5A5A5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66150" y="2271812"/>
            <a:ext cx="74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系列</a:t>
            </a:r>
            <a:r>
              <a:rPr kumimoji="1" lang="en-US" altLang="zh-CN" sz="1400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2</a:t>
            </a:r>
            <a:endParaRPr kumimoji="1" lang="zh-CN" altLang="en-US" sz="1400" dirty="0">
              <a:solidFill>
                <a:srgbClr val="44536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73452" y="2716406"/>
            <a:ext cx="74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accent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系列</a:t>
            </a:r>
            <a:r>
              <a:rPr kumimoji="1" lang="en-US" altLang="zh-CN" sz="1400" dirty="0">
                <a:solidFill>
                  <a:schemeClr val="accent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3</a:t>
            </a:r>
            <a:endParaRPr kumimoji="1" lang="zh-CN" altLang="en-US" sz="1400" dirty="0">
              <a:solidFill>
                <a:schemeClr val="accent5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673452" y="3170812"/>
            <a:ext cx="74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accent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系列</a:t>
            </a:r>
            <a:r>
              <a:rPr kumimoji="1" lang="en-US" altLang="zh-CN" sz="1400" dirty="0">
                <a:solidFill>
                  <a:schemeClr val="accent6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4</a:t>
            </a:r>
            <a:endParaRPr kumimoji="1" lang="zh-CN" altLang="en-US" sz="1400" dirty="0">
              <a:solidFill>
                <a:schemeClr val="accent6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73452" y="3625218"/>
            <a:ext cx="74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系列</a:t>
            </a:r>
            <a:r>
              <a:rPr kumimoji="1" lang="en-US" altLang="zh-CN" sz="1400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5</a:t>
            </a:r>
            <a:endParaRPr kumimoji="1" lang="zh-CN" altLang="en-US" sz="1400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673452" y="4082081"/>
            <a:ext cx="74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EE7D3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系列</a:t>
            </a:r>
            <a:r>
              <a:rPr kumimoji="1" lang="en-US" altLang="zh-CN" sz="1400" dirty="0">
                <a:solidFill>
                  <a:srgbClr val="EE7D3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6</a:t>
            </a:r>
            <a:endParaRPr kumimoji="1" lang="zh-CN" altLang="en-US" sz="1400" dirty="0">
              <a:solidFill>
                <a:srgbClr val="EE7D31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8794" y="5065633"/>
            <a:ext cx="10536011" cy="1674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11870" y="5119945"/>
            <a:ext cx="1768260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添加小标题</a:t>
            </a:r>
            <a:endParaRPr lang="zh-CN" altLang="en-US" sz="2400" b="1" dirty="0"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92502" y="5627985"/>
            <a:ext cx="7206996" cy="10567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15904"/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9" y="331077"/>
            <a:ext cx="3062006" cy="639305"/>
          </a:xfrm>
          <a:prstGeom prst="rect">
            <a:avLst/>
          </a:prstGeom>
          <a:effectLst>
            <a:glow rad="215900">
              <a:schemeClr val="bg1">
                <a:alpha val="5000"/>
              </a:schemeClr>
            </a:glo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1213"/>
            <a:ext cx="12192000" cy="22093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4822190"/>
            <a:ext cx="12192000" cy="2035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29070" y="5088124"/>
            <a:ext cx="73338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感谢老师的悉心指导！</a:t>
            </a:r>
            <a:endParaRPr lang="zh-CN" altLang="en-US" sz="6000" b="1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94998" y="6192052"/>
            <a:ext cx="54020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800" b="1" dirty="0">
                <a:solidFill>
                  <a:srgbClr val="C22126"/>
                </a:solidFill>
                <a:latin typeface="Arial Black" panose="020B0A04020102020204" pitchFamily="34" charset="0"/>
                <a:ea typeface="Hiragino Sans GB W3" panose="020B0300000000000000" pitchFamily="34" charset="-128"/>
                <a:cs typeface="Arial Black" panose="020B0A04020102020204" pitchFamily="34" charset="0"/>
              </a:rPr>
              <a:t>Thanks</a:t>
            </a:r>
            <a:r>
              <a:rPr lang="zh-CN" altLang="en-US" sz="2800" b="1" dirty="0">
                <a:solidFill>
                  <a:srgbClr val="C22126"/>
                </a:solidFill>
                <a:latin typeface="Arial Black" panose="020B0A04020102020204" pitchFamily="34" charset="0"/>
                <a:ea typeface="Hiragino Sans GB W3" panose="020B0300000000000000" pitchFamily="34" charset="-128"/>
                <a:cs typeface="Arial Black" panose="020B0A04020102020204" pitchFamily="34" charset="0"/>
              </a:rPr>
              <a:t> </a:t>
            </a:r>
            <a:r>
              <a:rPr lang="en-GB" altLang="zh-CN" sz="2800" b="1" dirty="0">
                <a:solidFill>
                  <a:srgbClr val="C22126"/>
                </a:solidFill>
                <a:latin typeface="Arial Black" panose="020B0A04020102020204" pitchFamily="34" charset="0"/>
                <a:ea typeface="Hiragino Sans GB W3" panose="020B0300000000000000" pitchFamily="34" charset="-128"/>
                <a:cs typeface="Arial Black" panose="020B0A04020102020204" pitchFamily="34" charset="0"/>
              </a:rPr>
              <a:t>for your guidance </a:t>
            </a:r>
            <a:r>
              <a:rPr lang="zh-CN" altLang="en-US" sz="2800" b="1" dirty="0">
                <a:solidFill>
                  <a:srgbClr val="C22126"/>
                </a:solidFill>
                <a:latin typeface="Arial Black" panose="020B0A04020102020204" pitchFamily="34" charset="0"/>
                <a:ea typeface="Hiragino Sans GB W3" panose="020B0300000000000000" pitchFamily="34" charset="-128"/>
                <a:cs typeface="Arial Black" panose="020B0A04020102020204" pitchFamily="34" charset="0"/>
              </a:rPr>
              <a:t>！</a:t>
            </a:r>
            <a:endParaRPr lang="zh-CN" altLang="en-US" sz="2800" b="1" dirty="0">
              <a:solidFill>
                <a:srgbClr val="C22126"/>
              </a:solidFill>
              <a:latin typeface="Arial Black" panose="020B0A04020102020204" pitchFamily="34" charset="0"/>
              <a:ea typeface="Hiragino Sans GB W3" panose="020B0300000000000000" pitchFamily="34" charset="-128"/>
              <a:cs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字体方案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2200" y="2953333"/>
            <a:ext cx="4132117" cy="72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冬青黑体简体中文</a:t>
            </a:r>
            <a:endParaRPr lang="zh-CN" altLang="en-US" sz="3600" b="1" spc="100" dirty="0">
              <a:solidFill>
                <a:schemeClr val="tx1">
                  <a:lumMod val="85000"/>
                  <a:lumOff val="15000"/>
                </a:schemeClr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2202" y="1400892"/>
            <a:ext cx="1163736" cy="41690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中文字体</a:t>
            </a:r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2200" y="2479904"/>
            <a:ext cx="1916545" cy="37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标题，</a:t>
            </a:r>
            <a:r>
              <a:rPr lang="en-US" altLang="zh-CN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24</a:t>
            </a:r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号</a:t>
            </a:r>
            <a:endParaRPr lang="zh-CN" altLang="en-US" sz="1600" b="1" spc="100" dirty="0">
              <a:solidFill>
                <a:schemeClr val="tx1">
                  <a:lumMod val="85000"/>
                  <a:lumOff val="15000"/>
                </a:schemeClr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2200" y="4760787"/>
            <a:ext cx="4132117" cy="74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冬青黑体简体中文</a:t>
            </a:r>
            <a:endParaRPr lang="zh-CN" altLang="en-US" sz="3600" spc="1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92200" y="4328570"/>
            <a:ext cx="2379859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正文，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18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号，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1.5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行距</a:t>
            </a:r>
            <a:endParaRPr lang="zh-CN" altLang="en-US" sz="1600" spc="1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62827" y="2912121"/>
            <a:ext cx="3493770" cy="82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Arial Black</a:t>
            </a:r>
            <a:endParaRPr lang="zh-CN" altLang="en-US" sz="4000" spc="1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62828" y="1400892"/>
            <a:ext cx="1163736" cy="41690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西文字体</a:t>
            </a:r>
            <a:endParaRPr lang="zh-CN" altLang="en-US" b="1" spc="100" dirty="0">
              <a:solidFill>
                <a:schemeClr val="tx1">
                  <a:lumMod val="85000"/>
                  <a:lumOff val="15000"/>
                </a:schemeClr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62827" y="2479904"/>
            <a:ext cx="1569138" cy="37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标题，</a:t>
            </a:r>
            <a:r>
              <a:rPr lang="en-US" altLang="zh-CN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24</a:t>
            </a:r>
            <a:r>
              <a:rPr lang="zh-CN" altLang="en-US"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号</a:t>
            </a:r>
            <a:endParaRPr lang="zh-CN" altLang="en-US" sz="1600" b="1" spc="100" dirty="0">
              <a:solidFill>
                <a:schemeClr val="tx1">
                  <a:lumMod val="85000"/>
                  <a:lumOff val="15000"/>
                </a:schemeClr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62827" y="4328570"/>
            <a:ext cx="2363147" cy="37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正文，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18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号，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1.5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行距</a:t>
            </a:r>
            <a:endParaRPr lang="zh-CN" altLang="en-US" sz="1600" spc="100" dirty="0">
              <a:solidFill>
                <a:schemeClr val="tx1">
                  <a:lumMod val="85000"/>
                  <a:lumOff val="1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62826" y="4760787"/>
            <a:ext cx="2821419" cy="81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4020202020204" pitchFamily="34" charset="0"/>
                <a:ea typeface="微软雅黑 Light" panose="020B0502040204020203" pitchFamily="34" charset="-122"/>
                <a:cs typeface="Arial Narrow" panose="020B0604020202020204" pitchFamily="34" charset="0"/>
              </a:rPr>
              <a:t>Arial</a:t>
            </a:r>
            <a:r>
              <a:rPr lang="zh-CN" altLang="en-US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4020202020204" pitchFamily="34" charset="0"/>
                <a:ea typeface="微软雅黑 Light" panose="020B0502040204020203" pitchFamily="34" charset="-122"/>
                <a:cs typeface="Arial Narrow" panose="020B0604020202020204" pitchFamily="34" charset="0"/>
              </a:rPr>
              <a:t> </a:t>
            </a:r>
            <a:r>
              <a:rPr lang="en-US" altLang="zh-CN" sz="4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anose="020B0604020202020204" pitchFamily="34" charset="0"/>
                <a:ea typeface="微软雅黑 Light" panose="020B0502040204020203" pitchFamily="34" charset="-122"/>
                <a:cs typeface="Arial Narrow" panose="020B0604020202020204" pitchFamily="34" charset="0"/>
              </a:rPr>
              <a:t>Narrow</a:t>
            </a:r>
            <a:endParaRPr lang="zh-CN" altLang="en-US" sz="4000" spc="100" dirty="0">
              <a:solidFill>
                <a:schemeClr val="tx1">
                  <a:lumMod val="85000"/>
                  <a:lumOff val="15000"/>
                </a:schemeClr>
              </a:solidFill>
              <a:latin typeface="Arial Narrow" panose="020B0604020202020204" pitchFamily="34" charset="0"/>
              <a:ea typeface="微软雅黑 Light" panose="020B0502040204020203" pitchFamily="34" charset="-122"/>
              <a:cs typeface="Arial Narrow" panose="020B0604020202020204" pitchFamily="34" charset="0"/>
            </a:endParaRPr>
          </a:p>
        </p:txBody>
      </p:sp>
      <p:cxnSp>
        <p:nvCxnSpPr>
          <p:cNvPr id="20" name="直线连接符 19"/>
          <p:cNvCxnSpPr/>
          <p:nvPr/>
        </p:nvCxnSpPr>
        <p:spPr>
          <a:xfrm>
            <a:off x="1176656" y="2912121"/>
            <a:ext cx="3729008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1176656" y="4760787"/>
            <a:ext cx="3729008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7447282" y="2912121"/>
            <a:ext cx="3729008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7447282" y="4776254"/>
            <a:ext cx="3729008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3"/>
          <p:cNvCxnSpPr/>
          <p:nvPr/>
        </p:nvCxnSpPr>
        <p:spPr>
          <a:xfrm>
            <a:off x="6096000" y="1424319"/>
            <a:ext cx="0" cy="400936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6266" y="5651758"/>
            <a:ext cx="12019467" cy="1104900"/>
            <a:chOff x="67976" y="5651758"/>
            <a:chExt cx="12019467" cy="110490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67976" y="5651758"/>
              <a:ext cx="952500" cy="11049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1099379" y="5651758"/>
              <a:ext cx="952500" cy="11049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2037960" y="5651758"/>
              <a:ext cx="952500" cy="11049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3069363" y="5651758"/>
              <a:ext cx="952500" cy="11049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4100766" y="5651758"/>
              <a:ext cx="952500" cy="110490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5132169" y="5651758"/>
              <a:ext cx="952500" cy="110490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6070750" y="5651758"/>
              <a:ext cx="952500" cy="110490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7102153" y="5651758"/>
              <a:ext cx="952500" cy="11049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8133556" y="5651758"/>
              <a:ext cx="952500" cy="110490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9164959" y="5651758"/>
              <a:ext cx="952500" cy="110490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10103540" y="5651758"/>
              <a:ext cx="952500" cy="110490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11134943" y="5651758"/>
              <a:ext cx="952500" cy="11049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配色方案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305355" y="2843795"/>
            <a:ext cx="2120456" cy="1662165"/>
            <a:chOff x="6999707" y="1746760"/>
            <a:chExt cx="2120456" cy="1662165"/>
          </a:xfrm>
        </p:grpSpPr>
        <p:grpSp>
          <p:nvGrpSpPr>
            <p:cNvPr id="4" name="组合 3"/>
            <p:cNvGrpSpPr/>
            <p:nvPr/>
          </p:nvGrpSpPr>
          <p:grpSpPr>
            <a:xfrm>
              <a:off x="7086644" y="2219742"/>
              <a:ext cx="1931986" cy="1189183"/>
              <a:chOff x="8102565" y="1794163"/>
              <a:chExt cx="1931986" cy="1189183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8102631" y="1794163"/>
                <a:ext cx="1931920" cy="86719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矩形 14"/>
              <p:cNvSpPr/>
              <p:nvPr/>
            </p:nvSpPr>
            <p:spPr>
              <a:xfrm>
                <a:off x="8102565" y="2661358"/>
                <a:ext cx="321987" cy="321987"/>
              </a:xfrm>
              <a:custGeom>
                <a:avLst/>
                <a:gdLst>
                  <a:gd name="connsiteX0" fmla="*/ 0 w 535709"/>
                  <a:gd name="connsiteY0" fmla="*/ 0 h 535709"/>
                  <a:gd name="connsiteX1" fmla="*/ 535709 w 535709"/>
                  <a:gd name="connsiteY1" fmla="*/ 0 h 535709"/>
                  <a:gd name="connsiteX2" fmla="*/ 535709 w 535709"/>
                  <a:gd name="connsiteY2" fmla="*/ 535709 h 535709"/>
                  <a:gd name="connsiteX3" fmla="*/ 0 w 535709"/>
                  <a:gd name="connsiteY3" fmla="*/ 535709 h 535709"/>
                  <a:gd name="connsiteX4" fmla="*/ 0 w 535709"/>
                  <a:gd name="connsiteY4" fmla="*/ 0 h 535709"/>
                  <a:gd name="connsiteX0-1" fmla="*/ 2179782 w 2715491"/>
                  <a:gd name="connsiteY0-2" fmla="*/ 3539836 h 4075545"/>
                  <a:gd name="connsiteX1-3" fmla="*/ 0 w 2715491"/>
                  <a:gd name="connsiteY1-4" fmla="*/ 0 h 4075545"/>
                  <a:gd name="connsiteX2-5" fmla="*/ 2715491 w 2715491"/>
                  <a:gd name="connsiteY2-6" fmla="*/ 3539836 h 4075545"/>
                  <a:gd name="connsiteX3-7" fmla="*/ 2715491 w 2715491"/>
                  <a:gd name="connsiteY3-8" fmla="*/ 4075545 h 4075545"/>
                  <a:gd name="connsiteX4-9" fmla="*/ 2179782 w 2715491"/>
                  <a:gd name="connsiteY4-10" fmla="*/ 4075545 h 4075545"/>
                  <a:gd name="connsiteX5" fmla="*/ 2179782 w 2715491"/>
                  <a:gd name="connsiteY5" fmla="*/ 3539836 h 4075545"/>
                  <a:gd name="connsiteX0-11" fmla="*/ 0 w 535709"/>
                  <a:gd name="connsiteY0-12" fmla="*/ 0 h 535709"/>
                  <a:gd name="connsiteX1-13" fmla="*/ 535709 w 535709"/>
                  <a:gd name="connsiteY1-14" fmla="*/ 0 h 535709"/>
                  <a:gd name="connsiteX2-15" fmla="*/ 535709 w 535709"/>
                  <a:gd name="connsiteY2-16" fmla="*/ 535709 h 535709"/>
                  <a:gd name="connsiteX3-17" fmla="*/ 0 w 535709"/>
                  <a:gd name="connsiteY3-18" fmla="*/ 535709 h 535709"/>
                  <a:gd name="connsiteX4-19" fmla="*/ 0 w 535709"/>
                  <a:gd name="connsiteY4-20" fmla="*/ 0 h 5357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35709" h="535709">
                    <a:moveTo>
                      <a:pt x="0" y="0"/>
                    </a:moveTo>
                    <a:lnTo>
                      <a:pt x="535709" y="0"/>
                    </a:lnTo>
                    <a:lnTo>
                      <a:pt x="535709" y="535709"/>
                    </a:lnTo>
                    <a:lnTo>
                      <a:pt x="0" y="5357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94"/>
              <p:cNvSpPr/>
              <p:nvPr/>
            </p:nvSpPr>
            <p:spPr>
              <a:xfrm>
                <a:off x="8424565" y="2661359"/>
                <a:ext cx="321987" cy="321987"/>
              </a:xfrm>
              <a:custGeom>
                <a:avLst/>
                <a:gdLst/>
                <a:ahLst/>
                <a:cxnLst/>
                <a:rect l="0" t="0" r="0" b="0"/>
                <a:pathLst>
                  <a:path w="321987" h="321988">
                    <a:moveTo>
                      <a:pt x="0" y="0"/>
                    </a:moveTo>
                    <a:lnTo>
                      <a:pt x="321986" y="0"/>
                    </a:lnTo>
                    <a:lnTo>
                      <a:pt x="321986" y="321987"/>
                    </a:lnTo>
                    <a:lnTo>
                      <a:pt x="0" y="321987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任意多边形: 形状 96"/>
              <p:cNvSpPr/>
              <p:nvPr/>
            </p:nvSpPr>
            <p:spPr>
              <a:xfrm>
                <a:off x="8746564" y="2661359"/>
                <a:ext cx="321987" cy="321987"/>
              </a:xfrm>
              <a:custGeom>
                <a:avLst/>
                <a:gdLst/>
                <a:ahLst/>
                <a:cxnLst/>
                <a:rect l="0" t="0" r="0" b="0"/>
                <a:pathLst>
                  <a:path w="321987" h="321988">
                    <a:moveTo>
                      <a:pt x="0" y="0"/>
                    </a:moveTo>
                    <a:lnTo>
                      <a:pt x="321986" y="0"/>
                    </a:lnTo>
                    <a:lnTo>
                      <a:pt x="321986" y="321987"/>
                    </a:lnTo>
                    <a:lnTo>
                      <a:pt x="0" y="321987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任意多边形: 形状 98"/>
              <p:cNvSpPr/>
              <p:nvPr/>
            </p:nvSpPr>
            <p:spPr>
              <a:xfrm>
                <a:off x="9068564" y="2661359"/>
                <a:ext cx="321987" cy="321987"/>
              </a:xfrm>
              <a:custGeom>
                <a:avLst/>
                <a:gdLst/>
                <a:ahLst/>
                <a:cxnLst/>
                <a:rect l="0" t="0" r="0" b="0"/>
                <a:pathLst>
                  <a:path w="321987" h="321988">
                    <a:moveTo>
                      <a:pt x="0" y="0"/>
                    </a:moveTo>
                    <a:lnTo>
                      <a:pt x="321986" y="0"/>
                    </a:lnTo>
                    <a:lnTo>
                      <a:pt x="321986" y="321987"/>
                    </a:lnTo>
                    <a:lnTo>
                      <a:pt x="0" y="321987"/>
                    </a:lnTo>
                    <a:close/>
                  </a:path>
                </a:pathLst>
              </a:custGeom>
              <a:solidFill>
                <a:srgbClr val="6565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任意多边形: 形状 100"/>
              <p:cNvSpPr/>
              <p:nvPr/>
            </p:nvSpPr>
            <p:spPr>
              <a:xfrm>
                <a:off x="9390563" y="2661359"/>
                <a:ext cx="321987" cy="321987"/>
              </a:xfrm>
              <a:custGeom>
                <a:avLst/>
                <a:gdLst/>
                <a:ahLst/>
                <a:cxnLst/>
                <a:rect l="0" t="0" r="0" b="0"/>
                <a:pathLst>
                  <a:path w="321988" h="321988">
                    <a:moveTo>
                      <a:pt x="0" y="0"/>
                    </a:moveTo>
                    <a:lnTo>
                      <a:pt x="321987" y="0"/>
                    </a:lnTo>
                    <a:lnTo>
                      <a:pt x="321987" y="321987"/>
                    </a:lnTo>
                    <a:lnTo>
                      <a:pt x="0" y="321987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712562" y="2661358"/>
                <a:ext cx="321987" cy="321987"/>
              </a:xfrm>
              <a:custGeom>
                <a:avLst/>
                <a:gdLst>
                  <a:gd name="connsiteX0" fmla="*/ 0 w 535709"/>
                  <a:gd name="connsiteY0" fmla="*/ 0 h 535709"/>
                  <a:gd name="connsiteX1" fmla="*/ 535709 w 535709"/>
                  <a:gd name="connsiteY1" fmla="*/ 0 h 535709"/>
                  <a:gd name="connsiteX2" fmla="*/ 535709 w 535709"/>
                  <a:gd name="connsiteY2" fmla="*/ 535709 h 535709"/>
                  <a:gd name="connsiteX3" fmla="*/ 0 w 535709"/>
                  <a:gd name="connsiteY3" fmla="*/ 535709 h 535709"/>
                  <a:gd name="connsiteX4" fmla="*/ 0 w 535709"/>
                  <a:gd name="connsiteY4" fmla="*/ 0 h 535709"/>
                  <a:gd name="connsiteX0-1" fmla="*/ 2179782 w 2715491"/>
                  <a:gd name="connsiteY0-2" fmla="*/ 3539836 h 4075545"/>
                  <a:gd name="connsiteX1-3" fmla="*/ 0 w 2715491"/>
                  <a:gd name="connsiteY1-4" fmla="*/ 0 h 4075545"/>
                  <a:gd name="connsiteX2-5" fmla="*/ 2715491 w 2715491"/>
                  <a:gd name="connsiteY2-6" fmla="*/ 3539836 h 4075545"/>
                  <a:gd name="connsiteX3-7" fmla="*/ 2715491 w 2715491"/>
                  <a:gd name="connsiteY3-8" fmla="*/ 4075545 h 4075545"/>
                  <a:gd name="connsiteX4-9" fmla="*/ 2179782 w 2715491"/>
                  <a:gd name="connsiteY4-10" fmla="*/ 4075545 h 4075545"/>
                  <a:gd name="connsiteX5" fmla="*/ 2179782 w 2715491"/>
                  <a:gd name="connsiteY5" fmla="*/ 3539836 h 4075545"/>
                  <a:gd name="connsiteX0-11" fmla="*/ 0 w 535709"/>
                  <a:gd name="connsiteY0-12" fmla="*/ 0 h 535709"/>
                  <a:gd name="connsiteX1-13" fmla="*/ 535709 w 535709"/>
                  <a:gd name="connsiteY1-14" fmla="*/ 0 h 535709"/>
                  <a:gd name="connsiteX2-15" fmla="*/ 535709 w 535709"/>
                  <a:gd name="connsiteY2-16" fmla="*/ 535709 h 535709"/>
                  <a:gd name="connsiteX3-17" fmla="*/ 0 w 535709"/>
                  <a:gd name="connsiteY3-18" fmla="*/ 535709 h 535709"/>
                  <a:gd name="connsiteX4-19" fmla="*/ 0 w 535709"/>
                  <a:gd name="connsiteY4-20" fmla="*/ 0 h 5357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35709" h="535709">
                    <a:moveTo>
                      <a:pt x="0" y="0"/>
                    </a:moveTo>
                    <a:lnTo>
                      <a:pt x="535709" y="0"/>
                    </a:lnTo>
                    <a:lnTo>
                      <a:pt x="535709" y="535709"/>
                    </a:lnTo>
                    <a:lnTo>
                      <a:pt x="0" y="5357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6999707" y="1746760"/>
              <a:ext cx="2120456" cy="412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pc="100" dirty="0"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黑色：字体的颜色</a:t>
              </a:r>
              <a:endParaRPr lang="zh-CN" altLang="en-US" spc="100" dirty="0"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050619" y="2819614"/>
            <a:ext cx="1996366" cy="1686346"/>
            <a:chOff x="7022262" y="4166673"/>
            <a:chExt cx="1996366" cy="1686346"/>
          </a:xfrm>
        </p:grpSpPr>
        <p:sp>
          <p:nvSpPr>
            <p:cNvPr id="17" name="矩形 16"/>
            <p:cNvSpPr/>
            <p:nvPr/>
          </p:nvSpPr>
          <p:spPr>
            <a:xfrm>
              <a:off x="7086710" y="4663836"/>
              <a:ext cx="1931917" cy="8671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4"/>
            <p:cNvSpPr/>
            <p:nvPr/>
          </p:nvSpPr>
          <p:spPr>
            <a:xfrm>
              <a:off x="7086644" y="5531031"/>
              <a:ext cx="321987" cy="321987"/>
            </a:xfrm>
            <a:custGeom>
              <a:avLst/>
              <a:gdLst>
                <a:gd name="connsiteX0" fmla="*/ 0 w 535709"/>
                <a:gd name="connsiteY0" fmla="*/ 0 h 535709"/>
                <a:gd name="connsiteX1" fmla="*/ 535709 w 535709"/>
                <a:gd name="connsiteY1" fmla="*/ 0 h 535709"/>
                <a:gd name="connsiteX2" fmla="*/ 535709 w 535709"/>
                <a:gd name="connsiteY2" fmla="*/ 535709 h 535709"/>
                <a:gd name="connsiteX3" fmla="*/ 0 w 535709"/>
                <a:gd name="connsiteY3" fmla="*/ 535709 h 535709"/>
                <a:gd name="connsiteX4" fmla="*/ 0 w 535709"/>
                <a:gd name="connsiteY4" fmla="*/ 0 h 535709"/>
                <a:gd name="connsiteX0-1" fmla="*/ 2179782 w 2715491"/>
                <a:gd name="connsiteY0-2" fmla="*/ 3539836 h 4075545"/>
                <a:gd name="connsiteX1-3" fmla="*/ 0 w 2715491"/>
                <a:gd name="connsiteY1-4" fmla="*/ 0 h 4075545"/>
                <a:gd name="connsiteX2-5" fmla="*/ 2715491 w 2715491"/>
                <a:gd name="connsiteY2-6" fmla="*/ 3539836 h 4075545"/>
                <a:gd name="connsiteX3-7" fmla="*/ 2715491 w 2715491"/>
                <a:gd name="connsiteY3-8" fmla="*/ 4075545 h 4075545"/>
                <a:gd name="connsiteX4-9" fmla="*/ 2179782 w 2715491"/>
                <a:gd name="connsiteY4-10" fmla="*/ 4075545 h 4075545"/>
                <a:gd name="connsiteX5" fmla="*/ 2179782 w 2715491"/>
                <a:gd name="connsiteY5" fmla="*/ 3539836 h 4075545"/>
                <a:gd name="connsiteX0-11" fmla="*/ 0 w 535709"/>
                <a:gd name="connsiteY0-12" fmla="*/ 0 h 535709"/>
                <a:gd name="connsiteX1-13" fmla="*/ 535709 w 535709"/>
                <a:gd name="connsiteY1-14" fmla="*/ 0 h 535709"/>
                <a:gd name="connsiteX2-15" fmla="*/ 535709 w 535709"/>
                <a:gd name="connsiteY2-16" fmla="*/ 535709 h 535709"/>
                <a:gd name="connsiteX3-17" fmla="*/ 0 w 535709"/>
                <a:gd name="connsiteY3-18" fmla="*/ 535709 h 535709"/>
                <a:gd name="connsiteX4-19" fmla="*/ 0 w 535709"/>
                <a:gd name="connsiteY4-20" fmla="*/ 0 h 5357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35709" h="535709">
                  <a:moveTo>
                    <a:pt x="0" y="0"/>
                  </a:moveTo>
                  <a:lnTo>
                    <a:pt x="535709" y="0"/>
                  </a:lnTo>
                  <a:lnTo>
                    <a:pt x="535709" y="535709"/>
                  </a:lnTo>
                  <a:lnTo>
                    <a:pt x="0" y="535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7"/>
            <p:cNvSpPr/>
            <p:nvPr/>
          </p:nvSpPr>
          <p:spPr>
            <a:xfrm>
              <a:off x="7408645" y="5531032"/>
              <a:ext cx="321987" cy="321987"/>
            </a:xfrm>
            <a:custGeom>
              <a:avLst/>
              <a:gdLst/>
              <a:ahLst/>
              <a:cxnLst/>
              <a:rect l="0" t="0" r="0" b="0"/>
              <a:pathLst>
                <a:path w="321988" h="321988">
                  <a:moveTo>
                    <a:pt x="0" y="0"/>
                  </a:moveTo>
                  <a:lnTo>
                    <a:pt x="321987" y="0"/>
                  </a:lnTo>
                  <a:lnTo>
                    <a:pt x="321987" y="321987"/>
                  </a:lnTo>
                  <a:lnTo>
                    <a:pt x="0" y="321987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任意多边形: 形状 8"/>
            <p:cNvSpPr/>
            <p:nvPr/>
          </p:nvSpPr>
          <p:spPr>
            <a:xfrm>
              <a:off x="7730644" y="5531032"/>
              <a:ext cx="321987" cy="321987"/>
            </a:xfrm>
            <a:custGeom>
              <a:avLst/>
              <a:gdLst/>
              <a:ahLst/>
              <a:cxnLst/>
              <a:rect l="0" t="0" r="0" b="0"/>
              <a:pathLst>
                <a:path w="321988" h="321988">
                  <a:moveTo>
                    <a:pt x="0" y="0"/>
                  </a:moveTo>
                  <a:lnTo>
                    <a:pt x="321987" y="0"/>
                  </a:lnTo>
                  <a:lnTo>
                    <a:pt x="321987" y="321987"/>
                  </a:lnTo>
                  <a:lnTo>
                    <a:pt x="0" y="321987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任意多边形: 形状 9"/>
            <p:cNvSpPr/>
            <p:nvPr/>
          </p:nvSpPr>
          <p:spPr>
            <a:xfrm>
              <a:off x="8052642" y="5531032"/>
              <a:ext cx="321987" cy="321987"/>
            </a:xfrm>
            <a:custGeom>
              <a:avLst/>
              <a:gdLst/>
              <a:ahLst/>
              <a:cxnLst/>
              <a:rect l="0" t="0" r="0" b="0"/>
              <a:pathLst>
                <a:path w="321989" h="321988">
                  <a:moveTo>
                    <a:pt x="0" y="0"/>
                  </a:moveTo>
                  <a:lnTo>
                    <a:pt x="321988" y="0"/>
                  </a:lnTo>
                  <a:lnTo>
                    <a:pt x="321988" y="321987"/>
                  </a:lnTo>
                  <a:lnTo>
                    <a:pt x="0" y="321987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任意多边形: 形状 10"/>
            <p:cNvSpPr/>
            <p:nvPr/>
          </p:nvSpPr>
          <p:spPr>
            <a:xfrm>
              <a:off x="8374641" y="5531032"/>
              <a:ext cx="321987" cy="321987"/>
            </a:xfrm>
            <a:custGeom>
              <a:avLst/>
              <a:gdLst/>
              <a:ahLst/>
              <a:cxnLst/>
              <a:rect l="0" t="0" r="0" b="0"/>
              <a:pathLst>
                <a:path w="321989" h="321988">
                  <a:moveTo>
                    <a:pt x="0" y="0"/>
                  </a:moveTo>
                  <a:lnTo>
                    <a:pt x="321988" y="0"/>
                  </a:lnTo>
                  <a:lnTo>
                    <a:pt x="321988" y="321987"/>
                  </a:lnTo>
                  <a:lnTo>
                    <a:pt x="0" y="321987"/>
                  </a:lnTo>
                  <a:close/>
                </a:path>
              </a:pathLst>
            </a:custGeom>
            <a:solidFill>
              <a:srgbClr val="95959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矩形 14"/>
            <p:cNvSpPr/>
            <p:nvPr/>
          </p:nvSpPr>
          <p:spPr>
            <a:xfrm>
              <a:off x="8696641" y="5531031"/>
              <a:ext cx="321987" cy="321987"/>
            </a:xfrm>
            <a:custGeom>
              <a:avLst/>
              <a:gdLst>
                <a:gd name="connsiteX0" fmla="*/ 0 w 535709"/>
                <a:gd name="connsiteY0" fmla="*/ 0 h 535709"/>
                <a:gd name="connsiteX1" fmla="*/ 535709 w 535709"/>
                <a:gd name="connsiteY1" fmla="*/ 0 h 535709"/>
                <a:gd name="connsiteX2" fmla="*/ 535709 w 535709"/>
                <a:gd name="connsiteY2" fmla="*/ 535709 h 535709"/>
                <a:gd name="connsiteX3" fmla="*/ 0 w 535709"/>
                <a:gd name="connsiteY3" fmla="*/ 535709 h 535709"/>
                <a:gd name="connsiteX4" fmla="*/ 0 w 535709"/>
                <a:gd name="connsiteY4" fmla="*/ 0 h 535709"/>
                <a:gd name="connsiteX0-1" fmla="*/ 2179782 w 2715491"/>
                <a:gd name="connsiteY0-2" fmla="*/ 3539836 h 4075545"/>
                <a:gd name="connsiteX1-3" fmla="*/ 0 w 2715491"/>
                <a:gd name="connsiteY1-4" fmla="*/ 0 h 4075545"/>
                <a:gd name="connsiteX2-5" fmla="*/ 2715491 w 2715491"/>
                <a:gd name="connsiteY2-6" fmla="*/ 3539836 h 4075545"/>
                <a:gd name="connsiteX3-7" fmla="*/ 2715491 w 2715491"/>
                <a:gd name="connsiteY3-8" fmla="*/ 4075545 h 4075545"/>
                <a:gd name="connsiteX4-9" fmla="*/ 2179782 w 2715491"/>
                <a:gd name="connsiteY4-10" fmla="*/ 4075545 h 4075545"/>
                <a:gd name="connsiteX5" fmla="*/ 2179782 w 2715491"/>
                <a:gd name="connsiteY5" fmla="*/ 3539836 h 4075545"/>
                <a:gd name="connsiteX0-11" fmla="*/ 0 w 535709"/>
                <a:gd name="connsiteY0-12" fmla="*/ 0 h 535709"/>
                <a:gd name="connsiteX1-13" fmla="*/ 535709 w 535709"/>
                <a:gd name="connsiteY1-14" fmla="*/ 0 h 535709"/>
                <a:gd name="connsiteX2-15" fmla="*/ 535709 w 535709"/>
                <a:gd name="connsiteY2-16" fmla="*/ 535709 h 535709"/>
                <a:gd name="connsiteX3-17" fmla="*/ 0 w 535709"/>
                <a:gd name="connsiteY3-18" fmla="*/ 535709 h 535709"/>
                <a:gd name="connsiteX4-19" fmla="*/ 0 w 535709"/>
                <a:gd name="connsiteY4-20" fmla="*/ 0 h 5357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35709" h="535709">
                  <a:moveTo>
                    <a:pt x="0" y="0"/>
                  </a:moveTo>
                  <a:lnTo>
                    <a:pt x="535709" y="0"/>
                  </a:lnTo>
                  <a:lnTo>
                    <a:pt x="535709" y="535709"/>
                  </a:lnTo>
                  <a:lnTo>
                    <a:pt x="0" y="535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22262" y="4166673"/>
              <a:ext cx="1996365" cy="42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pc="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浅色：</a:t>
              </a:r>
              <a:endParaRPr lang="zh-CN" altLang="en-US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88294" y="2843795"/>
            <a:ext cx="2120456" cy="1662165"/>
            <a:chOff x="1704959" y="1741694"/>
            <a:chExt cx="2120456" cy="1662165"/>
          </a:xfrm>
        </p:grpSpPr>
        <p:sp>
          <p:nvSpPr>
            <p:cNvPr id="29" name="矩形 28"/>
            <p:cNvSpPr/>
            <p:nvPr/>
          </p:nvSpPr>
          <p:spPr>
            <a:xfrm>
              <a:off x="1763672" y="2214677"/>
              <a:ext cx="1918603" cy="86719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14"/>
            <p:cNvSpPr/>
            <p:nvPr/>
          </p:nvSpPr>
          <p:spPr>
            <a:xfrm>
              <a:off x="1763672" y="3081872"/>
              <a:ext cx="321987" cy="321987"/>
            </a:xfrm>
            <a:custGeom>
              <a:avLst/>
              <a:gdLst>
                <a:gd name="connsiteX0" fmla="*/ 0 w 535709"/>
                <a:gd name="connsiteY0" fmla="*/ 0 h 535709"/>
                <a:gd name="connsiteX1" fmla="*/ 535709 w 535709"/>
                <a:gd name="connsiteY1" fmla="*/ 0 h 535709"/>
                <a:gd name="connsiteX2" fmla="*/ 535709 w 535709"/>
                <a:gd name="connsiteY2" fmla="*/ 535709 h 535709"/>
                <a:gd name="connsiteX3" fmla="*/ 0 w 535709"/>
                <a:gd name="connsiteY3" fmla="*/ 535709 h 535709"/>
                <a:gd name="connsiteX4" fmla="*/ 0 w 535709"/>
                <a:gd name="connsiteY4" fmla="*/ 0 h 535709"/>
                <a:gd name="connsiteX0-1" fmla="*/ 2179782 w 2715491"/>
                <a:gd name="connsiteY0-2" fmla="*/ 3539836 h 4075545"/>
                <a:gd name="connsiteX1-3" fmla="*/ 0 w 2715491"/>
                <a:gd name="connsiteY1-4" fmla="*/ 0 h 4075545"/>
                <a:gd name="connsiteX2-5" fmla="*/ 2715491 w 2715491"/>
                <a:gd name="connsiteY2-6" fmla="*/ 3539836 h 4075545"/>
                <a:gd name="connsiteX3-7" fmla="*/ 2715491 w 2715491"/>
                <a:gd name="connsiteY3-8" fmla="*/ 4075545 h 4075545"/>
                <a:gd name="connsiteX4-9" fmla="*/ 2179782 w 2715491"/>
                <a:gd name="connsiteY4-10" fmla="*/ 4075545 h 4075545"/>
                <a:gd name="connsiteX5" fmla="*/ 2179782 w 2715491"/>
                <a:gd name="connsiteY5" fmla="*/ 3539836 h 4075545"/>
                <a:gd name="connsiteX0-11" fmla="*/ 0 w 535709"/>
                <a:gd name="connsiteY0-12" fmla="*/ 0 h 535709"/>
                <a:gd name="connsiteX1-13" fmla="*/ 535709 w 535709"/>
                <a:gd name="connsiteY1-14" fmla="*/ 0 h 535709"/>
                <a:gd name="connsiteX2-15" fmla="*/ 535709 w 535709"/>
                <a:gd name="connsiteY2-16" fmla="*/ 535709 h 535709"/>
                <a:gd name="connsiteX3-17" fmla="*/ 0 w 535709"/>
                <a:gd name="connsiteY3-18" fmla="*/ 535709 h 535709"/>
                <a:gd name="connsiteX4-19" fmla="*/ 0 w 535709"/>
                <a:gd name="connsiteY4-20" fmla="*/ 0 h 5357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35709" h="535709">
                  <a:moveTo>
                    <a:pt x="0" y="0"/>
                  </a:moveTo>
                  <a:lnTo>
                    <a:pt x="535709" y="0"/>
                  </a:lnTo>
                  <a:lnTo>
                    <a:pt x="535709" y="535709"/>
                  </a:lnTo>
                  <a:lnTo>
                    <a:pt x="0" y="535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29"/>
            <p:cNvSpPr/>
            <p:nvPr/>
          </p:nvSpPr>
          <p:spPr>
            <a:xfrm>
              <a:off x="2085659" y="3081872"/>
              <a:ext cx="321987" cy="321987"/>
            </a:xfrm>
            <a:custGeom>
              <a:avLst/>
              <a:gdLst/>
              <a:ahLst/>
              <a:cxnLst/>
              <a:rect l="0" t="0" r="0" b="0"/>
              <a:pathLst>
                <a:path w="535710" h="535710">
                  <a:moveTo>
                    <a:pt x="0" y="0"/>
                  </a:moveTo>
                  <a:lnTo>
                    <a:pt x="535709" y="0"/>
                  </a:lnTo>
                  <a:lnTo>
                    <a:pt x="535709" y="535709"/>
                  </a:lnTo>
                  <a:lnTo>
                    <a:pt x="0" y="535709"/>
                  </a:lnTo>
                  <a:close/>
                </a:path>
              </a:pathLst>
            </a:custGeom>
            <a:solidFill>
              <a:srgbClr val="C00000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2407646" y="3081872"/>
              <a:ext cx="321987" cy="321987"/>
            </a:xfrm>
            <a:custGeom>
              <a:avLst/>
              <a:gdLst/>
              <a:ahLst/>
              <a:cxnLst/>
              <a:rect l="0" t="0" r="0" b="0"/>
              <a:pathLst>
                <a:path w="535710" h="535710">
                  <a:moveTo>
                    <a:pt x="0" y="0"/>
                  </a:moveTo>
                  <a:lnTo>
                    <a:pt x="535709" y="0"/>
                  </a:lnTo>
                  <a:lnTo>
                    <a:pt x="535709" y="535709"/>
                  </a:lnTo>
                  <a:lnTo>
                    <a:pt x="0" y="535709"/>
                  </a:lnTo>
                  <a:close/>
                </a:path>
              </a:pathLst>
            </a:custGeom>
            <a:solidFill>
              <a:srgbClr val="C00000">
                <a:alpha val="7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任意多边形: 形状 33"/>
            <p:cNvSpPr/>
            <p:nvPr/>
          </p:nvSpPr>
          <p:spPr>
            <a:xfrm>
              <a:off x="2729633" y="3081872"/>
              <a:ext cx="321987" cy="321987"/>
            </a:xfrm>
            <a:custGeom>
              <a:avLst/>
              <a:gdLst/>
              <a:ahLst/>
              <a:cxnLst/>
              <a:rect l="0" t="0" r="0" b="0"/>
              <a:pathLst>
                <a:path w="535710" h="535710">
                  <a:moveTo>
                    <a:pt x="0" y="0"/>
                  </a:moveTo>
                  <a:lnTo>
                    <a:pt x="535709" y="0"/>
                  </a:lnTo>
                  <a:lnTo>
                    <a:pt x="535709" y="535709"/>
                  </a:lnTo>
                  <a:lnTo>
                    <a:pt x="0" y="535709"/>
                  </a:lnTo>
                  <a:close/>
                </a:path>
              </a:pathLst>
            </a:custGeom>
            <a:solidFill>
              <a:srgbClr val="C00000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任意多边形: 形状 35"/>
            <p:cNvSpPr/>
            <p:nvPr/>
          </p:nvSpPr>
          <p:spPr>
            <a:xfrm>
              <a:off x="3051619" y="3081872"/>
              <a:ext cx="321987" cy="321987"/>
            </a:xfrm>
            <a:custGeom>
              <a:avLst/>
              <a:gdLst/>
              <a:ahLst/>
              <a:cxnLst/>
              <a:rect l="0" t="0" r="0" b="0"/>
              <a:pathLst>
                <a:path w="535710" h="535710">
                  <a:moveTo>
                    <a:pt x="0" y="0"/>
                  </a:moveTo>
                  <a:lnTo>
                    <a:pt x="535709" y="0"/>
                  </a:lnTo>
                  <a:lnTo>
                    <a:pt x="535709" y="535709"/>
                  </a:lnTo>
                  <a:lnTo>
                    <a:pt x="0" y="535709"/>
                  </a:lnTo>
                  <a:close/>
                </a:path>
              </a:pathLst>
            </a:cu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矩形 19"/>
            <p:cNvSpPr/>
            <p:nvPr/>
          </p:nvSpPr>
          <p:spPr>
            <a:xfrm>
              <a:off x="3373605" y="3081872"/>
              <a:ext cx="321921" cy="321987"/>
            </a:xfrm>
            <a:custGeom>
              <a:avLst/>
              <a:gdLst>
                <a:gd name="connsiteX0" fmla="*/ 0 w 535709"/>
                <a:gd name="connsiteY0" fmla="*/ 0 h 535709"/>
                <a:gd name="connsiteX1" fmla="*/ 535709 w 535709"/>
                <a:gd name="connsiteY1" fmla="*/ 0 h 535709"/>
                <a:gd name="connsiteX2" fmla="*/ 535709 w 535709"/>
                <a:gd name="connsiteY2" fmla="*/ 535709 h 535709"/>
                <a:gd name="connsiteX3" fmla="*/ 0 w 535709"/>
                <a:gd name="connsiteY3" fmla="*/ 535709 h 535709"/>
                <a:gd name="connsiteX4" fmla="*/ 0 w 535709"/>
                <a:gd name="connsiteY4" fmla="*/ 0 h 535709"/>
                <a:gd name="connsiteX0-1" fmla="*/ 4858327 w 5394036"/>
                <a:gd name="connsiteY0-2" fmla="*/ 3539836 h 4075545"/>
                <a:gd name="connsiteX1-3" fmla="*/ 0 w 5394036"/>
                <a:gd name="connsiteY1-4" fmla="*/ 0 h 4075545"/>
                <a:gd name="connsiteX2-5" fmla="*/ 5394036 w 5394036"/>
                <a:gd name="connsiteY2-6" fmla="*/ 3539836 h 4075545"/>
                <a:gd name="connsiteX3-7" fmla="*/ 5394036 w 5394036"/>
                <a:gd name="connsiteY3-8" fmla="*/ 4075545 h 4075545"/>
                <a:gd name="connsiteX4-9" fmla="*/ 4858327 w 5394036"/>
                <a:gd name="connsiteY4-10" fmla="*/ 4075545 h 4075545"/>
                <a:gd name="connsiteX5" fmla="*/ 4858327 w 5394036"/>
                <a:gd name="connsiteY5" fmla="*/ 3539836 h 4075545"/>
                <a:gd name="connsiteX0-11" fmla="*/ 0 w 535709"/>
                <a:gd name="connsiteY0-12" fmla="*/ 0 h 535709"/>
                <a:gd name="connsiteX1-13" fmla="*/ 535709 w 535709"/>
                <a:gd name="connsiteY1-14" fmla="*/ 0 h 535709"/>
                <a:gd name="connsiteX2-15" fmla="*/ 535709 w 535709"/>
                <a:gd name="connsiteY2-16" fmla="*/ 535709 h 535709"/>
                <a:gd name="connsiteX3-17" fmla="*/ 0 w 535709"/>
                <a:gd name="connsiteY3-18" fmla="*/ 535709 h 535709"/>
                <a:gd name="connsiteX4-19" fmla="*/ 0 w 535709"/>
                <a:gd name="connsiteY4-20" fmla="*/ 0 h 5357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35709" h="535709">
                  <a:moveTo>
                    <a:pt x="0" y="0"/>
                  </a:moveTo>
                  <a:lnTo>
                    <a:pt x="535709" y="0"/>
                  </a:lnTo>
                  <a:lnTo>
                    <a:pt x="535709" y="535709"/>
                  </a:lnTo>
                  <a:lnTo>
                    <a:pt x="0" y="535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04959" y="1741694"/>
              <a:ext cx="2120456" cy="412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pc="100" dirty="0">
                  <a:solidFill>
                    <a:srgbClr val="C00000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主色：校徽的红色</a:t>
              </a:r>
              <a:endParaRPr lang="zh-CN" altLang="en-US" spc="100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605232" y="2843795"/>
            <a:ext cx="2005642" cy="1662165"/>
            <a:chOff x="1699254" y="4190855"/>
            <a:chExt cx="2005642" cy="1662165"/>
          </a:xfrm>
        </p:grpSpPr>
        <p:grpSp>
          <p:nvGrpSpPr>
            <p:cNvPr id="41" name="组合 40"/>
            <p:cNvGrpSpPr/>
            <p:nvPr/>
          </p:nvGrpSpPr>
          <p:grpSpPr>
            <a:xfrm>
              <a:off x="1763672" y="4663837"/>
              <a:ext cx="1931920" cy="1189183"/>
              <a:chOff x="1191492" y="4765451"/>
              <a:chExt cx="1931920" cy="1189183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1191492" y="4765451"/>
                <a:ext cx="1931853" cy="867195"/>
              </a:xfrm>
              <a:prstGeom prst="rect">
                <a:avLst/>
              </a:prstGeom>
              <a:solidFill>
                <a:srgbClr val="44536A"/>
              </a:solidFill>
              <a:ln>
                <a:solidFill>
                  <a:srgbClr val="4453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14"/>
              <p:cNvSpPr/>
              <p:nvPr/>
            </p:nvSpPr>
            <p:spPr>
              <a:xfrm>
                <a:off x="1191492" y="5632646"/>
                <a:ext cx="321987" cy="321987"/>
              </a:xfrm>
              <a:custGeom>
                <a:avLst/>
                <a:gdLst>
                  <a:gd name="connsiteX0" fmla="*/ 0 w 535709"/>
                  <a:gd name="connsiteY0" fmla="*/ 0 h 535709"/>
                  <a:gd name="connsiteX1" fmla="*/ 535709 w 535709"/>
                  <a:gd name="connsiteY1" fmla="*/ 0 h 535709"/>
                  <a:gd name="connsiteX2" fmla="*/ 535709 w 535709"/>
                  <a:gd name="connsiteY2" fmla="*/ 535709 h 535709"/>
                  <a:gd name="connsiteX3" fmla="*/ 0 w 535709"/>
                  <a:gd name="connsiteY3" fmla="*/ 535709 h 535709"/>
                  <a:gd name="connsiteX4" fmla="*/ 0 w 535709"/>
                  <a:gd name="connsiteY4" fmla="*/ 0 h 535709"/>
                  <a:gd name="connsiteX0-1" fmla="*/ 2179782 w 2715491"/>
                  <a:gd name="connsiteY0-2" fmla="*/ 3539836 h 4075545"/>
                  <a:gd name="connsiteX1-3" fmla="*/ 0 w 2715491"/>
                  <a:gd name="connsiteY1-4" fmla="*/ 0 h 4075545"/>
                  <a:gd name="connsiteX2-5" fmla="*/ 2715491 w 2715491"/>
                  <a:gd name="connsiteY2-6" fmla="*/ 3539836 h 4075545"/>
                  <a:gd name="connsiteX3-7" fmla="*/ 2715491 w 2715491"/>
                  <a:gd name="connsiteY3-8" fmla="*/ 4075545 h 4075545"/>
                  <a:gd name="connsiteX4-9" fmla="*/ 2179782 w 2715491"/>
                  <a:gd name="connsiteY4-10" fmla="*/ 4075545 h 4075545"/>
                  <a:gd name="connsiteX5" fmla="*/ 2179782 w 2715491"/>
                  <a:gd name="connsiteY5" fmla="*/ 3539836 h 4075545"/>
                  <a:gd name="connsiteX0-11" fmla="*/ 0 w 535709"/>
                  <a:gd name="connsiteY0-12" fmla="*/ 0 h 535709"/>
                  <a:gd name="connsiteX1-13" fmla="*/ 535709 w 535709"/>
                  <a:gd name="connsiteY1-14" fmla="*/ 0 h 535709"/>
                  <a:gd name="connsiteX2-15" fmla="*/ 535709 w 535709"/>
                  <a:gd name="connsiteY2-16" fmla="*/ 535709 h 535709"/>
                  <a:gd name="connsiteX3-17" fmla="*/ 0 w 535709"/>
                  <a:gd name="connsiteY3-18" fmla="*/ 535709 h 535709"/>
                  <a:gd name="connsiteX4-19" fmla="*/ 0 w 535709"/>
                  <a:gd name="connsiteY4-20" fmla="*/ 0 h 5357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35709" h="535709">
                    <a:moveTo>
                      <a:pt x="0" y="0"/>
                    </a:moveTo>
                    <a:lnTo>
                      <a:pt x="535709" y="0"/>
                    </a:lnTo>
                    <a:lnTo>
                      <a:pt x="535709" y="535709"/>
                    </a:lnTo>
                    <a:lnTo>
                      <a:pt x="0" y="5357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536A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66"/>
              <p:cNvSpPr/>
              <p:nvPr/>
            </p:nvSpPr>
            <p:spPr>
              <a:xfrm>
                <a:off x="1513480" y="5632647"/>
                <a:ext cx="321987" cy="321987"/>
              </a:xfrm>
              <a:custGeom>
                <a:avLst/>
                <a:gdLst/>
                <a:ahLst/>
                <a:cxnLst/>
                <a:rect l="0" t="0" r="0" b="0"/>
                <a:pathLst>
                  <a:path w="321988" h="321988">
                    <a:moveTo>
                      <a:pt x="0" y="0"/>
                    </a:moveTo>
                    <a:lnTo>
                      <a:pt x="321987" y="0"/>
                    </a:lnTo>
                    <a:lnTo>
                      <a:pt x="321987" y="321987"/>
                    </a:lnTo>
                    <a:lnTo>
                      <a:pt x="0" y="321987"/>
                    </a:lnTo>
                    <a:close/>
                  </a:path>
                </a:pathLst>
              </a:custGeom>
              <a:solidFill>
                <a:srgbClr val="44536A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任意多边形: 形状 67"/>
              <p:cNvSpPr/>
              <p:nvPr/>
            </p:nvSpPr>
            <p:spPr>
              <a:xfrm>
                <a:off x="1835466" y="5632647"/>
                <a:ext cx="321987" cy="321987"/>
              </a:xfrm>
              <a:custGeom>
                <a:avLst/>
                <a:gdLst/>
                <a:ahLst/>
                <a:cxnLst/>
                <a:rect l="0" t="0" r="0" b="0"/>
                <a:pathLst>
                  <a:path w="321988" h="321988">
                    <a:moveTo>
                      <a:pt x="0" y="0"/>
                    </a:moveTo>
                    <a:lnTo>
                      <a:pt x="321987" y="0"/>
                    </a:lnTo>
                    <a:lnTo>
                      <a:pt x="321987" y="321987"/>
                    </a:lnTo>
                    <a:lnTo>
                      <a:pt x="0" y="321987"/>
                    </a:lnTo>
                    <a:close/>
                  </a:path>
                </a:pathLst>
              </a:custGeom>
              <a:solidFill>
                <a:srgbClr val="44536A">
                  <a:alpha val="7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任意多边形: 形状 68"/>
              <p:cNvSpPr/>
              <p:nvPr/>
            </p:nvSpPr>
            <p:spPr>
              <a:xfrm>
                <a:off x="2157453" y="5632647"/>
                <a:ext cx="321987" cy="321987"/>
              </a:xfrm>
              <a:custGeom>
                <a:avLst/>
                <a:gdLst/>
                <a:ahLst/>
                <a:cxnLst/>
                <a:rect l="0" t="0" r="0" b="0"/>
                <a:pathLst>
                  <a:path w="321988" h="321988">
                    <a:moveTo>
                      <a:pt x="0" y="0"/>
                    </a:moveTo>
                    <a:lnTo>
                      <a:pt x="321987" y="0"/>
                    </a:lnTo>
                    <a:lnTo>
                      <a:pt x="321987" y="321987"/>
                    </a:lnTo>
                    <a:lnTo>
                      <a:pt x="0" y="321987"/>
                    </a:lnTo>
                    <a:close/>
                  </a:path>
                </a:pathLst>
              </a:custGeom>
              <a:solidFill>
                <a:srgbClr val="44536A">
                  <a:alpha val="6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任意多边形: 形状 69"/>
              <p:cNvSpPr/>
              <p:nvPr/>
            </p:nvSpPr>
            <p:spPr>
              <a:xfrm>
                <a:off x="2479440" y="5632647"/>
                <a:ext cx="321987" cy="321987"/>
              </a:xfrm>
              <a:custGeom>
                <a:avLst/>
                <a:gdLst/>
                <a:ahLst/>
                <a:cxnLst/>
                <a:rect l="0" t="0" r="0" b="0"/>
                <a:pathLst>
                  <a:path w="321988" h="321988">
                    <a:moveTo>
                      <a:pt x="0" y="0"/>
                    </a:moveTo>
                    <a:lnTo>
                      <a:pt x="321987" y="0"/>
                    </a:lnTo>
                    <a:lnTo>
                      <a:pt x="321987" y="321987"/>
                    </a:lnTo>
                    <a:lnTo>
                      <a:pt x="0" y="321987"/>
                    </a:lnTo>
                    <a:close/>
                  </a:path>
                </a:pathLst>
              </a:custGeom>
              <a:solidFill>
                <a:srgbClr val="44536A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矩形 19"/>
              <p:cNvSpPr/>
              <p:nvPr/>
            </p:nvSpPr>
            <p:spPr>
              <a:xfrm>
                <a:off x="2801425" y="5632646"/>
                <a:ext cx="321987" cy="321987"/>
              </a:xfrm>
              <a:custGeom>
                <a:avLst/>
                <a:gdLst>
                  <a:gd name="connsiteX0" fmla="*/ 0 w 535709"/>
                  <a:gd name="connsiteY0" fmla="*/ 0 h 535709"/>
                  <a:gd name="connsiteX1" fmla="*/ 535709 w 535709"/>
                  <a:gd name="connsiteY1" fmla="*/ 0 h 535709"/>
                  <a:gd name="connsiteX2" fmla="*/ 535709 w 535709"/>
                  <a:gd name="connsiteY2" fmla="*/ 535709 h 535709"/>
                  <a:gd name="connsiteX3" fmla="*/ 0 w 535709"/>
                  <a:gd name="connsiteY3" fmla="*/ 535709 h 535709"/>
                  <a:gd name="connsiteX4" fmla="*/ 0 w 535709"/>
                  <a:gd name="connsiteY4" fmla="*/ 0 h 535709"/>
                  <a:gd name="connsiteX0-1" fmla="*/ 4858327 w 5394036"/>
                  <a:gd name="connsiteY0-2" fmla="*/ 3539836 h 4075545"/>
                  <a:gd name="connsiteX1-3" fmla="*/ 0 w 5394036"/>
                  <a:gd name="connsiteY1-4" fmla="*/ 0 h 4075545"/>
                  <a:gd name="connsiteX2-5" fmla="*/ 5394036 w 5394036"/>
                  <a:gd name="connsiteY2-6" fmla="*/ 3539836 h 4075545"/>
                  <a:gd name="connsiteX3-7" fmla="*/ 5394036 w 5394036"/>
                  <a:gd name="connsiteY3-8" fmla="*/ 4075545 h 4075545"/>
                  <a:gd name="connsiteX4-9" fmla="*/ 4858327 w 5394036"/>
                  <a:gd name="connsiteY4-10" fmla="*/ 4075545 h 4075545"/>
                  <a:gd name="connsiteX5" fmla="*/ 4858327 w 5394036"/>
                  <a:gd name="connsiteY5" fmla="*/ 3539836 h 4075545"/>
                  <a:gd name="connsiteX0-11" fmla="*/ 0 w 535709"/>
                  <a:gd name="connsiteY0-12" fmla="*/ 0 h 535709"/>
                  <a:gd name="connsiteX1-13" fmla="*/ 535709 w 535709"/>
                  <a:gd name="connsiteY1-14" fmla="*/ 0 h 535709"/>
                  <a:gd name="connsiteX2-15" fmla="*/ 535709 w 535709"/>
                  <a:gd name="connsiteY2-16" fmla="*/ 535709 h 535709"/>
                  <a:gd name="connsiteX3-17" fmla="*/ 0 w 535709"/>
                  <a:gd name="connsiteY3-18" fmla="*/ 535709 h 535709"/>
                  <a:gd name="connsiteX4-19" fmla="*/ 0 w 535709"/>
                  <a:gd name="connsiteY4-20" fmla="*/ 0 h 5357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35709" h="535709">
                    <a:moveTo>
                      <a:pt x="0" y="0"/>
                    </a:moveTo>
                    <a:lnTo>
                      <a:pt x="535709" y="0"/>
                    </a:lnTo>
                    <a:lnTo>
                      <a:pt x="535709" y="535709"/>
                    </a:lnTo>
                    <a:lnTo>
                      <a:pt x="0" y="5357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536A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1699254" y="4190855"/>
              <a:ext cx="2005642" cy="412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pc="100" dirty="0">
                  <a:solidFill>
                    <a:srgbClr val="44536A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辅色：</a:t>
              </a:r>
              <a:endParaRPr lang="zh-CN" altLang="en-US" spc="100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6266" y="5651758"/>
            <a:ext cx="12019467" cy="1104900"/>
            <a:chOff x="67976" y="5651758"/>
            <a:chExt cx="12019467" cy="1104900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67976" y="5651758"/>
              <a:ext cx="952500" cy="1104900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1099379" y="5651758"/>
              <a:ext cx="952500" cy="1104900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2037960" y="5651758"/>
              <a:ext cx="952500" cy="1104900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3069363" y="5651758"/>
              <a:ext cx="952500" cy="1104900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4100766" y="5651758"/>
              <a:ext cx="952500" cy="1104900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5132169" y="5651758"/>
              <a:ext cx="952500" cy="1104900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6070750" y="5651758"/>
              <a:ext cx="952500" cy="1104900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7102153" y="5651758"/>
              <a:ext cx="952500" cy="1104900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8133556" y="5651758"/>
              <a:ext cx="952500" cy="1104900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9164959" y="5651758"/>
              <a:ext cx="952500" cy="1104900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10103540" y="5651758"/>
              <a:ext cx="952500" cy="1104900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11134943" y="5651758"/>
              <a:ext cx="952500" cy="110490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421874" y="3611876"/>
            <a:ext cx="1053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RGB</a:t>
            </a:r>
            <a:r>
              <a:rPr kumimoji="1" lang="zh-CN" altLang="en-US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194,0,0</a:t>
            </a:r>
            <a:endParaRPr kumimoji="1" lang="zh-CN" altLang="en-US" sz="12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152631" y="3611874"/>
            <a:ext cx="1053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RGB</a:t>
            </a:r>
            <a:r>
              <a:rPr kumimoji="1" lang="zh-CN" altLang="en-US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67,82,107</a:t>
            </a:r>
            <a:endParaRPr kumimoji="1" lang="zh-CN" altLang="en-US" sz="12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52123" y="3611873"/>
            <a:ext cx="1053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RGB</a:t>
            </a:r>
            <a:r>
              <a:rPr kumimoji="1" lang="zh-CN" altLang="en-US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38,38,38</a:t>
            </a:r>
            <a:endParaRPr kumimoji="1" lang="zh-CN" altLang="en-US" sz="12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510599" y="3611872"/>
            <a:ext cx="1259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RGB</a:t>
            </a:r>
            <a:r>
              <a:rPr kumimoji="1" lang="zh-CN" altLang="en-US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kumimoji="1" lang="en-US" altLang="zh-CN" sz="1200" dirty="0">
                <a:latin typeface="Arial Narrow" panose="020B0604020202020204" pitchFamily="34" charset="0"/>
                <a:cs typeface="Arial Narrow" panose="020B0604020202020204" pitchFamily="34" charset="0"/>
              </a:rPr>
              <a:t>255,255,255</a:t>
            </a:r>
            <a:endParaRPr kumimoji="1" lang="zh-CN" altLang="en-US" sz="1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其他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6266" y="5651758"/>
            <a:ext cx="12019467" cy="1104900"/>
            <a:chOff x="67976" y="5651758"/>
            <a:chExt cx="12019467" cy="11049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67976" y="5651758"/>
              <a:ext cx="952500" cy="11049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1099379" y="5651758"/>
              <a:ext cx="952500" cy="11049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2037960" y="5651758"/>
              <a:ext cx="952500" cy="11049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3069363" y="5651758"/>
              <a:ext cx="952500" cy="11049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4100766" y="5651758"/>
              <a:ext cx="952500" cy="11049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5132169" y="5651758"/>
              <a:ext cx="952500" cy="11049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6070750" y="5651758"/>
              <a:ext cx="952500" cy="11049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7102153" y="5651758"/>
              <a:ext cx="952500" cy="11049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8133556" y="5651758"/>
              <a:ext cx="952500" cy="11049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9164959" y="5651758"/>
              <a:ext cx="952500" cy="11049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10103540" y="5651758"/>
              <a:ext cx="952500" cy="11049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>
              <a:alphaModFix amt="11000"/>
            </a:blip>
            <a:stretch>
              <a:fillRect/>
            </a:stretch>
          </p:blipFill>
          <p:spPr>
            <a:xfrm>
              <a:off x="11134943" y="5651758"/>
              <a:ext cx="952500" cy="1104900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3940200" y="4458814"/>
            <a:ext cx="4310271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pc="130" dirty="0">
                <a:latin typeface="阿里巴巴普惠体 B" panose="00020600040101010101" charset="-122"/>
                <a:ea typeface="阿里巴巴普惠体 B" panose="00020600040101010101" charset="-122"/>
              </a:rPr>
              <a:t>关注公众号，一起扯谈</a:t>
            </a:r>
            <a:endParaRPr lang="zh-CN" altLang="en-US" spc="130" dirty="0">
              <a:latin typeface="阿里巴巴普惠体 B" panose="00020600040101010101" charset="-122"/>
              <a:ea typeface="阿里巴巴普惠体 B" panose="00020600040101010101" charset="-122"/>
            </a:endParaRPr>
          </a:p>
        </p:txBody>
      </p:sp>
      <p:pic>
        <p:nvPicPr>
          <p:cNvPr id="16" name="图片 15" descr="工大生活圈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205" y="1950720"/>
            <a:ext cx="2560955" cy="2560955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7"/>
          <p:cNvSpPr txBox="1"/>
          <p:nvPr/>
        </p:nvSpPr>
        <p:spPr>
          <a:xfrm>
            <a:off x="3529888" y="2832186"/>
            <a:ext cx="5132223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4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一、研究背景与意义</a:t>
            </a:r>
            <a:endParaRPr kumimoji="1" lang="zh-CN" altLang="en-US" sz="44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29889" y="3812060"/>
            <a:ext cx="513222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Background and Purpose</a:t>
            </a:r>
            <a:endParaRPr kumimoji="1" lang="zh-CN" altLang="en-US" sz="140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7"/>
          <p:cNvSpPr txBox="1"/>
          <p:nvPr/>
        </p:nvSpPr>
        <p:spPr>
          <a:xfrm>
            <a:off x="3560780" y="2856900"/>
            <a:ext cx="5070439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4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二、研究材料与方法</a:t>
            </a:r>
            <a:endParaRPr kumimoji="1" lang="zh-CN" altLang="en-US" sz="44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29889" y="3812060"/>
            <a:ext cx="513222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Materials and Methods</a:t>
            </a:r>
            <a:endParaRPr kumimoji="1" lang="en-US" altLang="zh-CN" sz="140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7"/>
          <p:cNvSpPr txBox="1"/>
          <p:nvPr/>
        </p:nvSpPr>
        <p:spPr>
          <a:xfrm>
            <a:off x="3548423" y="2819829"/>
            <a:ext cx="5095153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4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三、研究结果与讨论</a:t>
            </a:r>
            <a:endParaRPr kumimoji="1" lang="zh-CN" altLang="en-US" sz="44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29889" y="3812060"/>
            <a:ext cx="513222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Results and Discussion</a:t>
            </a:r>
            <a:endParaRPr kumimoji="1" lang="en-US" altLang="zh-CN" sz="140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7"/>
          <p:cNvSpPr txBox="1"/>
          <p:nvPr/>
        </p:nvSpPr>
        <p:spPr>
          <a:xfrm>
            <a:off x="3573137" y="2844542"/>
            <a:ext cx="5045726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4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四、研究结论与展望</a:t>
            </a:r>
            <a:endParaRPr kumimoji="1" lang="zh-CN" altLang="en-US" sz="44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29889" y="3812060"/>
            <a:ext cx="513222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Conclusion and Prospect</a:t>
            </a:r>
            <a:endParaRPr kumimoji="1" lang="en-US" altLang="zh-CN" sz="140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7"/>
          <p:cNvSpPr txBox="1"/>
          <p:nvPr/>
        </p:nvSpPr>
        <p:spPr>
          <a:xfrm>
            <a:off x="3573137" y="2844542"/>
            <a:ext cx="5045726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8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一、纯文字内容页</a:t>
            </a:r>
            <a:endParaRPr kumimoji="1" lang="zh-CN" altLang="en-US" sz="48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29889" y="3812060"/>
            <a:ext cx="5132222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Plain text content page </a:t>
            </a:r>
            <a:endParaRPr kumimoji="1" lang="en-US" altLang="zh-CN" sz="1400" dirty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一段内容页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5017" y="2486731"/>
            <a:ext cx="9661966" cy="2947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广东工业大学，简称广工大，始建于1958年。</a:t>
            </a:r>
            <a:endPara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拥有大学城、龙洞、东风路三个校区。</a:t>
            </a:r>
            <a:endPara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endParaRPr lang="en-US" altLang="zh-CN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广工大是广东省人民政府重点建设的省属重点大学、广东省“211工程” ，是国际设计艺术院校联盟、大学通识教育联盟、粤港澳高校联盟、粤港澳大湾区科技协同创新联盟主要成员，是以工为主，多学科协调发展的综合性研究型大学。</a:t>
            </a:r>
            <a:endParaRPr lang="zh-CN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00897" y="1440660"/>
            <a:ext cx="10169611" cy="4737718"/>
            <a:chOff x="1000897" y="1440660"/>
            <a:chExt cx="10169611" cy="4737718"/>
          </a:xfrm>
        </p:grpSpPr>
        <p:sp>
          <p:nvSpPr>
            <p:cNvPr id="9" name="矩形 8"/>
            <p:cNvSpPr/>
            <p:nvPr/>
          </p:nvSpPr>
          <p:spPr>
            <a:xfrm>
              <a:off x="1000897" y="1742303"/>
              <a:ext cx="10169611" cy="44360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835281" y="1440660"/>
              <a:ext cx="2319280" cy="7043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 rot="18900000">
            <a:off x="4920219" y="1554092"/>
            <a:ext cx="385711" cy="400009"/>
            <a:chOff x="1516284" y="0"/>
            <a:chExt cx="1036718" cy="1071442"/>
          </a:xfrm>
        </p:grpSpPr>
        <p:sp>
          <p:nvSpPr>
            <p:cNvPr id="5" name="矩形 4"/>
            <p:cNvSpPr/>
            <p:nvPr/>
          </p:nvSpPr>
          <p:spPr>
            <a:xfrm>
              <a:off x="1777500" y="295938"/>
              <a:ext cx="775502" cy="7755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BC1B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516284" y="0"/>
              <a:ext cx="775504" cy="775504"/>
            </a:xfrm>
            <a:prstGeom prst="rect">
              <a:avLst/>
            </a:prstGeom>
            <a:solidFill>
              <a:srgbClr val="BC1B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491767" y="1517242"/>
            <a:ext cx="173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学 校 简 介</a:t>
            </a:r>
            <a:endParaRPr kumimoji="1" lang="zh-CN" altLang="en-US" sz="2400" b="1" dirty="0">
              <a:solidFill>
                <a:srgbClr val="C00000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7"/>
          <p:cNvSpPr txBox="1"/>
          <p:nvPr/>
        </p:nvSpPr>
        <p:spPr>
          <a:xfrm>
            <a:off x="224457" y="101342"/>
            <a:ext cx="2716452" cy="708025"/>
          </a:xfrm>
          <a:prstGeom prst="rect">
            <a:avLst/>
          </a:prstGeom>
        </p:spPr>
        <p:txBody>
          <a:bodyPr l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rgbClr val="C22126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两段内容页</a:t>
            </a:r>
            <a:endParaRPr kumimoji="1" lang="zh-CN" altLang="en-US" sz="4000" dirty="0">
              <a:solidFill>
                <a:srgbClr val="C22126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183823" y="1711287"/>
            <a:ext cx="2998839" cy="4380594"/>
            <a:chOff x="3320644" y="1797784"/>
            <a:chExt cx="2998839" cy="3765755"/>
          </a:xfrm>
        </p:grpSpPr>
        <p:sp>
          <p:nvSpPr>
            <p:cNvPr id="13" name="矩形 12"/>
            <p:cNvSpPr/>
            <p:nvPr/>
          </p:nvSpPr>
          <p:spPr>
            <a:xfrm>
              <a:off x="3320644" y="1797784"/>
              <a:ext cx="2998839" cy="37657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7"/>
            <p:cNvCxnSpPr/>
            <p:nvPr/>
          </p:nvCxnSpPr>
          <p:spPr>
            <a:xfrm>
              <a:off x="3320644" y="1803827"/>
              <a:ext cx="2998839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2420047" y="2793553"/>
            <a:ext cx="2526388" cy="30510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en-US" altLang="zh-CN" dirty="0">
              <a:solidFill>
                <a:srgbClr val="44536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zh-CN" altLang="en-US" dirty="0">
              <a:solidFill>
                <a:srgbClr val="44536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44536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zh-CN" altLang="en-US" dirty="0">
              <a:solidFill>
                <a:srgbClr val="44536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09778" y="2048360"/>
            <a:ext cx="174692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44536A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添加小标题</a:t>
            </a:r>
            <a:endParaRPr lang="zh-CN" altLang="en-US" sz="2400" b="1" dirty="0">
              <a:solidFill>
                <a:srgbClr val="44536A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773114" y="1711287"/>
            <a:ext cx="2998839" cy="4380594"/>
            <a:chOff x="3320644" y="1797784"/>
            <a:chExt cx="2998839" cy="3765755"/>
          </a:xfrm>
        </p:grpSpPr>
        <p:sp>
          <p:nvSpPr>
            <p:cNvPr id="24" name="矩形 23"/>
            <p:cNvSpPr/>
            <p:nvPr/>
          </p:nvSpPr>
          <p:spPr>
            <a:xfrm>
              <a:off x="3320644" y="1797784"/>
              <a:ext cx="2998839" cy="37657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536A"/>
              </a:solidFill>
            </a:ln>
            <a:effectLst>
              <a:outerShdw blurRad="3175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17"/>
            <p:cNvCxnSpPr/>
            <p:nvPr/>
          </p:nvCxnSpPr>
          <p:spPr>
            <a:xfrm>
              <a:off x="3320644" y="1803827"/>
              <a:ext cx="2998839" cy="0"/>
            </a:xfrm>
            <a:prstGeom prst="line">
              <a:avLst/>
            </a:prstGeom>
            <a:ln w="76200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7009338" y="2793553"/>
            <a:ext cx="2526388" cy="30510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en-US" altLang="zh-CN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zh-CN" altLang="en-US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点击输入简要文字内容，文字内容需概括精炼，不用多余的文字修饰。</a:t>
            </a:r>
            <a:endParaRPr lang="zh-CN" altLang="en-US" dirty="0">
              <a:solidFill>
                <a:srgbClr val="C0000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99069" y="2048360"/>
            <a:ext cx="174692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Hiragino Sans GB W6" panose="020B0300000000000000" pitchFamily="34" charset="-128"/>
                <a:ea typeface="Hiragino Sans GB W6" panose="020B0300000000000000" pitchFamily="34" charset="-128"/>
              </a:rPr>
              <a:t>添加小标题</a:t>
            </a:r>
            <a:endParaRPr lang="zh-CN" altLang="en-US" sz="2400" b="1" dirty="0">
              <a:solidFill>
                <a:srgbClr val="C00000"/>
              </a:solidFill>
              <a:latin typeface="Hiragino Sans GB W6" panose="020B0300000000000000" pitchFamily="34" charset="-128"/>
              <a:ea typeface="Hiragino Sans GB W6" panose="020B0300000000000000" pitchFamily="34" charset="-128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3137</Words>
  <Application>WPS 演示</Application>
  <PresentationFormat>宽屏</PresentationFormat>
  <Paragraphs>413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阿里巴巴普惠体 B</vt:lpstr>
      <vt:lpstr>Hiragino Sans GB W3</vt:lpstr>
      <vt:lpstr>MS UI Gothic</vt:lpstr>
      <vt:lpstr>Arial Narrow</vt:lpstr>
      <vt:lpstr>Hiragino Sans GB W6</vt:lpstr>
      <vt:lpstr>等线</vt:lpstr>
      <vt:lpstr>微软雅黑</vt:lpstr>
      <vt:lpstr>等线 Light</vt:lpstr>
      <vt:lpstr>Calibri</vt:lpstr>
      <vt:lpstr>Arial Unicode MS</vt:lpstr>
      <vt:lpstr>字魂35号-经典雅黑</vt:lpstr>
      <vt:lpstr>Arial Black</vt:lpstr>
      <vt:lpstr>微软雅黑 Light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Administrator</cp:lastModifiedBy>
  <cp:revision>135</cp:revision>
  <dcterms:created xsi:type="dcterms:W3CDTF">2020-04-17T05:12:00Z</dcterms:created>
  <dcterms:modified xsi:type="dcterms:W3CDTF">2021-10-28T03:24:08Z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A90B1BD08C434712891A07CB14701799</vt:lpwstr>
  </property>
</Properties>
</file>